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handoutMasterIdLst>
    <p:handoutMasterId r:id="rId39"/>
  </p:handoutMasterIdLst>
  <p:sldIdLst>
    <p:sldId id="256" r:id="rId2"/>
    <p:sldId id="278" r:id="rId3"/>
    <p:sldId id="257" r:id="rId4"/>
    <p:sldId id="281" r:id="rId5"/>
    <p:sldId id="258" r:id="rId6"/>
    <p:sldId id="280" r:id="rId7"/>
    <p:sldId id="267" r:id="rId8"/>
    <p:sldId id="288" r:id="rId9"/>
    <p:sldId id="279" r:id="rId10"/>
    <p:sldId id="292" r:id="rId11"/>
    <p:sldId id="268" r:id="rId12"/>
    <p:sldId id="260" r:id="rId13"/>
    <p:sldId id="265" r:id="rId14"/>
    <p:sldId id="259" r:id="rId15"/>
    <p:sldId id="272" r:id="rId16"/>
    <p:sldId id="290" r:id="rId17"/>
    <p:sldId id="263" r:id="rId18"/>
    <p:sldId id="264" r:id="rId19"/>
    <p:sldId id="270" r:id="rId20"/>
    <p:sldId id="276" r:id="rId21"/>
    <p:sldId id="271" r:id="rId22"/>
    <p:sldId id="266" r:id="rId23"/>
    <p:sldId id="273" r:id="rId24"/>
    <p:sldId id="274" r:id="rId25"/>
    <p:sldId id="262" r:id="rId26"/>
    <p:sldId id="282" r:id="rId27"/>
    <p:sldId id="283" r:id="rId28"/>
    <p:sldId id="261" r:id="rId29"/>
    <p:sldId id="275" r:id="rId30"/>
    <p:sldId id="277" r:id="rId31"/>
    <p:sldId id="284" r:id="rId32"/>
    <p:sldId id="285" r:id="rId33"/>
    <p:sldId id="286" r:id="rId34"/>
    <p:sldId id="287" r:id="rId35"/>
    <p:sldId id="289" r:id="rId36"/>
    <p:sldId id="291" r:id="rId3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s chambon" initials="jc" lastIdx="1" clrIdx="0">
    <p:extLst>
      <p:ext uri="{19B8F6BF-5375-455C-9EA6-DF929625EA0E}">
        <p15:presenceInfo xmlns:p15="http://schemas.microsoft.com/office/powerpoint/2012/main" userId="a8bd3b3f6631e32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87" d="100"/>
          <a:sy n="87" d="100"/>
        </p:scale>
        <p:origin x="244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B2C0D6C-1EEA-4D41-8F7A-2ECEE0A2778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9F9E109F-0401-4EA1-8780-35BE9337EA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D426CC-B8C4-46D5-9C1E-30CE56709550}" type="datetimeFigureOut">
              <a:rPr lang="fr-FR" smtClean="0"/>
              <a:t>11/04/2019</a:t>
            </a:fld>
            <a:endParaRPr lang="fr-FR"/>
          </a:p>
        </p:txBody>
      </p:sp>
      <p:sp>
        <p:nvSpPr>
          <p:cNvPr id="4" name="Espace réservé du pied de page 3">
            <a:extLst>
              <a:ext uri="{FF2B5EF4-FFF2-40B4-BE49-F238E27FC236}">
                <a16:creationId xmlns:a16="http://schemas.microsoft.com/office/drawing/2014/main" id="{4B1EB2BF-6BCD-4899-84BF-23BFC7CF2A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0F5814DA-969D-4E9A-83CB-C5D902D187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778864-C9AE-4FB4-8E84-FA2BB066E279}" type="slidenum">
              <a:rPr lang="fr-FR" smtClean="0"/>
              <a:t>‹N°›</a:t>
            </a:fld>
            <a:endParaRPr lang="fr-FR"/>
          </a:p>
        </p:txBody>
      </p:sp>
    </p:spTree>
    <p:extLst>
      <p:ext uri="{BB962C8B-B14F-4D97-AF65-F5344CB8AC3E}">
        <p14:creationId xmlns:p14="http://schemas.microsoft.com/office/powerpoint/2010/main" val="7243466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934669-0FE4-4F9F-99FF-A948ACF90536}" type="datetimeFigureOut">
              <a:rPr lang="fr-FR" smtClean="0"/>
              <a:t>11/04/2019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A32C98-904F-470B-9646-1DB7A5888294}" type="slidenum">
              <a:rPr lang="fr-FR" smtClean="0"/>
              <a:t>‹N°›</a:t>
            </a:fld>
            <a:endParaRPr lang="fr-FR"/>
          </a:p>
        </p:txBody>
      </p:sp>
    </p:spTree>
    <p:extLst>
      <p:ext uri="{BB962C8B-B14F-4D97-AF65-F5344CB8AC3E}">
        <p14:creationId xmlns:p14="http://schemas.microsoft.com/office/powerpoint/2010/main" val="3093563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2CC853-A70E-4F68-9805-F899DE1FD92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A8455BB-E035-4A4E-8046-2D84BE9FAA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C10660F-5437-4426-985C-1E5344888645}"/>
              </a:ext>
            </a:extLst>
          </p:cNvPr>
          <p:cNvSpPr>
            <a:spLocks noGrp="1"/>
          </p:cNvSpPr>
          <p:nvPr>
            <p:ph type="dt" sz="half" idx="10"/>
          </p:nvPr>
        </p:nvSpPr>
        <p:spPr/>
        <p:txBody>
          <a:bodyPr/>
          <a:lstStyle/>
          <a:p>
            <a:fld id="{761C830B-EA74-4D06-AC68-2E31D7165631}" type="datetime1">
              <a:rPr lang="fr-FR" smtClean="0"/>
              <a:t>11/04/2019</a:t>
            </a:fld>
            <a:endParaRPr lang="fr-FR"/>
          </a:p>
        </p:txBody>
      </p:sp>
      <p:sp>
        <p:nvSpPr>
          <p:cNvPr id="5" name="Espace réservé du pied de page 4">
            <a:extLst>
              <a:ext uri="{FF2B5EF4-FFF2-40B4-BE49-F238E27FC236}">
                <a16:creationId xmlns:a16="http://schemas.microsoft.com/office/drawing/2014/main" id="{A562E930-7810-40B1-89C9-39E28E702C79}"/>
              </a:ext>
            </a:extLst>
          </p:cNvPr>
          <p:cNvSpPr>
            <a:spLocks noGrp="1"/>
          </p:cNvSpPr>
          <p:nvPr>
            <p:ph type="ftr" sz="quarter" idx="11"/>
          </p:nvPr>
        </p:nvSpPr>
        <p:spPr/>
        <p:txBody>
          <a:bodyPr/>
          <a:lstStyle/>
          <a:p>
            <a:r>
              <a:rPr lang="fr-FR"/>
              <a:t>Introduction Lopy4 (Jacques Chambon)</a:t>
            </a:r>
            <a:endParaRPr lang="fr-FR" dirty="0"/>
          </a:p>
        </p:txBody>
      </p:sp>
      <p:sp>
        <p:nvSpPr>
          <p:cNvPr id="6" name="Espace réservé du numéro de diapositive 5">
            <a:extLst>
              <a:ext uri="{FF2B5EF4-FFF2-40B4-BE49-F238E27FC236}">
                <a16:creationId xmlns:a16="http://schemas.microsoft.com/office/drawing/2014/main" id="{0D9B6154-79EB-4B5A-8E43-DE29A6C0216A}"/>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1380448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E3648C-EAA6-4B26-983D-AAE3EA58CCF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59559D4-E5B6-4D1C-84AF-AE94A683414F}"/>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4AF2D58-D52B-440E-840B-35E6B0D90D8A}"/>
              </a:ext>
            </a:extLst>
          </p:cNvPr>
          <p:cNvSpPr>
            <a:spLocks noGrp="1"/>
          </p:cNvSpPr>
          <p:nvPr>
            <p:ph type="dt" sz="half" idx="10"/>
          </p:nvPr>
        </p:nvSpPr>
        <p:spPr/>
        <p:txBody>
          <a:bodyPr/>
          <a:lstStyle/>
          <a:p>
            <a:fld id="{976B0B9F-CB70-4BD4-962C-D9DCE3062051}" type="datetime1">
              <a:rPr lang="fr-FR" smtClean="0"/>
              <a:t>11/04/2019</a:t>
            </a:fld>
            <a:endParaRPr lang="fr-FR"/>
          </a:p>
        </p:txBody>
      </p:sp>
      <p:sp>
        <p:nvSpPr>
          <p:cNvPr id="5" name="Espace réservé du pied de page 4">
            <a:extLst>
              <a:ext uri="{FF2B5EF4-FFF2-40B4-BE49-F238E27FC236}">
                <a16:creationId xmlns:a16="http://schemas.microsoft.com/office/drawing/2014/main" id="{4CBF7BC7-B8A2-440E-9340-E158A97B9FF9}"/>
              </a:ext>
            </a:extLst>
          </p:cNvPr>
          <p:cNvSpPr>
            <a:spLocks noGrp="1"/>
          </p:cNvSpPr>
          <p:nvPr>
            <p:ph type="ftr" sz="quarter" idx="11"/>
          </p:nvPr>
        </p:nvSpPr>
        <p:spPr/>
        <p:txBody>
          <a:bodyPr/>
          <a:lstStyle/>
          <a:p>
            <a:r>
              <a:rPr lang="fr-FR"/>
              <a:t>Introduction Lopy4 (Jacques Chambon)</a:t>
            </a:r>
          </a:p>
        </p:txBody>
      </p:sp>
      <p:sp>
        <p:nvSpPr>
          <p:cNvPr id="6" name="Espace réservé du numéro de diapositive 5">
            <a:extLst>
              <a:ext uri="{FF2B5EF4-FFF2-40B4-BE49-F238E27FC236}">
                <a16:creationId xmlns:a16="http://schemas.microsoft.com/office/drawing/2014/main" id="{F50E5E32-3741-46E0-90FC-ED3F5FA6D128}"/>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2702347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3CB64A2-8BA3-4104-9ABF-7D1B3AA9482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E7989A4-64AC-4B55-9B1E-5E3EA2AC2D0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899D81A-2BA3-4A66-8B69-A97A1044B8BC}"/>
              </a:ext>
            </a:extLst>
          </p:cNvPr>
          <p:cNvSpPr>
            <a:spLocks noGrp="1"/>
          </p:cNvSpPr>
          <p:nvPr>
            <p:ph type="dt" sz="half" idx="10"/>
          </p:nvPr>
        </p:nvSpPr>
        <p:spPr/>
        <p:txBody>
          <a:bodyPr/>
          <a:lstStyle/>
          <a:p>
            <a:fld id="{0AD06BE6-63CF-435B-B242-29FCF9093F4F}" type="datetime1">
              <a:rPr lang="fr-FR" smtClean="0"/>
              <a:t>11/04/2019</a:t>
            </a:fld>
            <a:endParaRPr lang="fr-FR"/>
          </a:p>
        </p:txBody>
      </p:sp>
      <p:sp>
        <p:nvSpPr>
          <p:cNvPr id="5" name="Espace réservé du pied de page 4">
            <a:extLst>
              <a:ext uri="{FF2B5EF4-FFF2-40B4-BE49-F238E27FC236}">
                <a16:creationId xmlns:a16="http://schemas.microsoft.com/office/drawing/2014/main" id="{23EFD433-000D-4C24-B11C-CBB9C542D58A}"/>
              </a:ext>
            </a:extLst>
          </p:cNvPr>
          <p:cNvSpPr>
            <a:spLocks noGrp="1"/>
          </p:cNvSpPr>
          <p:nvPr>
            <p:ph type="ftr" sz="quarter" idx="11"/>
          </p:nvPr>
        </p:nvSpPr>
        <p:spPr/>
        <p:txBody>
          <a:bodyPr/>
          <a:lstStyle/>
          <a:p>
            <a:r>
              <a:rPr lang="fr-FR"/>
              <a:t>Introduction Lopy4 (Jacques Chambon)</a:t>
            </a:r>
          </a:p>
        </p:txBody>
      </p:sp>
      <p:sp>
        <p:nvSpPr>
          <p:cNvPr id="6" name="Espace réservé du numéro de diapositive 5">
            <a:extLst>
              <a:ext uri="{FF2B5EF4-FFF2-40B4-BE49-F238E27FC236}">
                <a16:creationId xmlns:a16="http://schemas.microsoft.com/office/drawing/2014/main" id="{B5E0CFFC-E044-4EB8-A6B4-66E66CFE3129}"/>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908875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300540-8F7A-4E24-A419-55620DFACFC8}"/>
              </a:ext>
            </a:extLst>
          </p:cNvPr>
          <p:cNvSpPr>
            <a:spLocks noGrp="1"/>
          </p:cNvSpPr>
          <p:nvPr>
            <p:ph type="title"/>
          </p:nvPr>
        </p:nvSpPr>
        <p:spPr/>
        <p:txBody>
          <a:bodyPr/>
          <a:lstStyle/>
          <a:p>
            <a:r>
              <a:rPr lang="fr-FR" dirty="0"/>
              <a:t>Modifiez le style du titre</a:t>
            </a:r>
          </a:p>
        </p:txBody>
      </p:sp>
      <p:sp>
        <p:nvSpPr>
          <p:cNvPr id="3" name="Espace réservé du contenu 2">
            <a:extLst>
              <a:ext uri="{FF2B5EF4-FFF2-40B4-BE49-F238E27FC236}">
                <a16:creationId xmlns:a16="http://schemas.microsoft.com/office/drawing/2014/main" id="{D484271D-2125-4A2D-AE9B-87830AA90F8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B07F859-7F27-40C1-9336-E29571EA1ED5}"/>
              </a:ext>
            </a:extLst>
          </p:cNvPr>
          <p:cNvSpPr>
            <a:spLocks noGrp="1"/>
          </p:cNvSpPr>
          <p:nvPr>
            <p:ph type="dt" sz="half" idx="10"/>
          </p:nvPr>
        </p:nvSpPr>
        <p:spPr/>
        <p:txBody>
          <a:bodyPr/>
          <a:lstStyle/>
          <a:p>
            <a:fld id="{25057472-BC00-482B-9EC2-33D0FE180B3A}" type="datetime1">
              <a:rPr lang="fr-FR" smtClean="0"/>
              <a:t>11/04/2019</a:t>
            </a:fld>
            <a:endParaRPr lang="fr-FR"/>
          </a:p>
        </p:txBody>
      </p:sp>
      <p:sp>
        <p:nvSpPr>
          <p:cNvPr id="5" name="Espace réservé du pied de page 4">
            <a:extLst>
              <a:ext uri="{FF2B5EF4-FFF2-40B4-BE49-F238E27FC236}">
                <a16:creationId xmlns:a16="http://schemas.microsoft.com/office/drawing/2014/main" id="{559C8041-1E91-4582-9BF8-9A20503EA8C7}"/>
              </a:ext>
            </a:extLst>
          </p:cNvPr>
          <p:cNvSpPr>
            <a:spLocks noGrp="1"/>
          </p:cNvSpPr>
          <p:nvPr>
            <p:ph type="ftr" sz="quarter" idx="11"/>
          </p:nvPr>
        </p:nvSpPr>
        <p:spPr/>
        <p:txBody>
          <a:bodyPr/>
          <a:lstStyle/>
          <a:p>
            <a:r>
              <a:rPr lang="fr-FR"/>
              <a:t>Introduction Lopy4 (Jacques Chambon)</a:t>
            </a:r>
            <a:endParaRPr lang="fr-FR" dirty="0"/>
          </a:p>
        </p:txBody>
      </p:sp>
      <p:sp>
        <p:nvSpPr>
          <p:cNvPr id="6" name="Espace réservé du numéro de diapositive 5">
            <a:extLst>
              <a:ext uri="{FF2B5EF4-FFF2-40B4-BE49-F238E27FC236}">
                <a16:creationId xmlns:a16="http://schemas.microsoft.com/office/drawing/2014/main" id="{BA37766F-A681-4290-AB33-9CA428B39CD3}"/>
              </a:ext>
            </a:extLst>
          </p:cNvPr>
          <p:cNvSpPr>
            <a:spLocks noGrp="1"/>
          </p:cNvSpPr>
          <p:nvPr>
            <p:ph type="sldNum" sz="quarter" idx="12"/>
          </p:nvPr>
        </p:nvSpPr>
        <p:spPr/>
        <p:txBody>
          <a:bodyPr/>
          <a:lstStyle/>
          <a:p>
            <a:fld id="{8C0A448B-4E0C-4D1A-AEFA-C5B19C88F4F4}" type="slidenum">
              <a:rPr lang="fr-FR" smtClean="0"/>
              <a:t>‹N°›</a:t>
            </a:fld>
            <a:endParaRPr lang="fr-FR"/>
          </a:p>
        </p:txBody>
      </p:sp>
      <p:pic>
        <p:nvPicPr>
          <p:cNvPr id="7" name="Picture 4" descr="https://gallery.mailchimp.com/cbc0396b3b4f9131c1bf4f131/images/252919b6-e923-41d3-8347-b79c47de0750.png">
            <a:extLst>
              <a:ext uri="{FF2B5EF4-FFF2-40B4-BE49-F238E27FC236}">
                <a16:creationId xmlns:a16="http://schemas.microsoft.com/office/drawing/2014/main" id="{40C1D4CD-C3D2-4E48-9A0B-FA40FD01650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74002" y="6335835"/>
            <a:ext cx="1356096" cy="385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961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F1589E-9F59-49D6-BA2F-080ABF1188B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F2B6A9A9-2076-4AE7-96EA-AEAE0F24ED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B8886DBF-89F7-4687-8E9A-0F03A73C2490}"/>
              </a:ext>
            </a:extLst>
          </p:cNvPr>
          <p:cNvSpPr>
            <a:spLocks noGrp="1"/>
          </p:cNvSpPr>
          <p:nvPr>
            <p:ph type="dt" sz="half" idx="10"/>
          </p:nvPr>
        </p:nvSpPr>
        <p:spPr/>
        <p:txBody>
          <a:bodyPr/>
          <a:lstStyle/>
          <a:p>
            <a:fld id="{58907BA8-0ACF-4984-9119-EA9119CE09B7}" type="datetime1">
              <a:rPr lang="fr-FR" smtClean="0"/>
              <a:t>11/04/2019</a:t>
            </a:fld>
            <a:endParaRPr lang="fr-FR"/>
          </a:p>
        </p:txBody>
      </p:sp>
      <p:sp>
        <p:nvSpPr>
          <p:cNvPr id="5" name="Espace réservé du pied de page 4">
            <a:extLst>
              <a:ext uri="{FF2B5EF4-FFF2-40B4-BE49-F238E27FC236}">
                <a16:creationId xmlns:a16="http://schemas.microsoft.com/office/drawing/2014/main" id="{C214910F-D96F-4A5F-98B8-7EF16E8FCB9D}"/>
              </a:ext>
            </a:extLst>
          </p:cNvPr>
          <p:cNvSpPr>
            <a:spLocks noGrp="1"/>
          </p:cNvSpPr>
          <p:nvPr>
            <p:ph type="ftr" sz="quarter" idx="11"/>
          </p:nvPr>
        </p:nvSpPr>
        <p:spPr/>
        <p:txBody>
          <a:bodyPr/>
          <a:lstStyle/>
          <a:p>
            <a:r>
              <a:rPr lang="fr-FR"/>
              <a:t>Introduction Lopy4 (Jacques Chambon)</a:t>
            </a:r>
          </a:p>
        </p:txBody>
      </p:sp>
      <p:sp>
        <p:nvSpPr>
          <p:cNvPr id="6" name="Espace réservé du numéro de diapositive 5">
            <a:extLst>
              <a:ext uri="{FF2B5EF4-FFF2-40B4-BE49-F238E27FC236}">
                <a16:creationId xmlns:a16="http://schemas.microsoft.com/office/drawing/2014/main" id="{F6DCE3F9-A47C-47A5-8C10-1DF4F393624B}"/>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146775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0ECEC0-C218-4F39-BCE6-1D89A6172F3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0D125CC-D0D1-4086-8148-9D94A6D92DF2}"/>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4801497-C535-43D0-8D94-FB18EDCF68A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A291383-2251-4A9C-B1FE-39845AE289BE}"/>
              </a:ext>
            </a:extLst>
          </p:cNvPr>
          <p:cNvSpPr>
            <a:spLocks noGrp="1"/>
          </p:cNvSpPr>
          <p:nvPr>
            <p:ph type="dt" sz="half" idx="10"/>
          </p:nvPr>
        </p:nvSpPr>
        <p:spPr/>
        <p:txBody>
          <a:bodyPr/>
          <a:lstStyle/>
          <a:p>
            <a:fld id="{CC113E23-FE31-43C4-B760-BA08016BCD01}" type="datetime1">
              <a:rPr lang="fr-FR" smtClean="0"/>
              <a:t>11/04/2019</a:t>
            </a:fld>
            <a:endParaRPr lang="fr-FR"/>
          </a:p>
        </p:txBody>
      </p:sp>
      <p:sp>
        <p:nvSpPr>
          <p:cNvPr id="6" name="Espace réservé du pied de page 5">
            <a:extLst>
              <a:ext uri="{FF2B5EF4-FFF2-40B4-BE49-F238E27FC236}">
                <a16:creationId xmlns:a16="http://schemas.microsoft.com/office/drawing/2014/main" id="{6CFC66A9-678B-4638-B5FE-AD8CA01AC753}"/>
              </a:ext>
            </a:extLst>
          </p:cNvPr>
          <p:cNvSpPr>
            <a:spLocks noGrp="1"/>
          </p:cNvSpPr>
          <p:nvPr>
            <p:ph type="ftr" sz="quarter" idx="11"/>
          </p:nvPr>
        </p:nvSpPr>
        <p:spPr/>
        <p:txBody>
          <a:bodyPr/>
          <a:lstStyle/>
          <a:p>
            <a:r>
              <a:rPr lang="fr-FR"/>
              <a:t>Introduction Lopy4 (Jacques Chambon)</a:t>
            </a:r>
          </a:p>
        </p:txBody>
      </p:sp>
      <p:sp>
        <p:nvSpPr>
          <p:cNvPr id="7" name="Espace réservé du numéro de diapositive 6">
            <a:extLst>
              <a:ext uri="{FF2B5EF4-FFF2-40B4-BE49-F238E27FC236}">
                <a16:creationId xmlns:a16="http://schemas.microsoft.com/office/drawing/2014/main" id="{620DA6BE-A853-4BAA-AA1D-C32A1EE951A3}"/>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4151142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E436FB-7CA3-4A5E-94BD-5CC2B5AA8FD2}"/>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800A184-011A-48D1-A2EA-3E4E4E5F35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168B1FD-B341-4D94-ACCA-8A04A4094F6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58AE1CA-92B3-41B8-A34D-F6DF65F924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72B24CF1-0F2E-4260-9A40-1A2B2A73DB9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827EF37-0CE7-4744-840F-E2919964D08F}"/>
              </a:ext>
            </a:extLst>
          </p:cNvPr>
          <p:cNvSpPr>
            <a:spLocks noGrp="1"/>
          </p:cNvSpPr>
          <p:nvPr>
            <p:ph type="dt" sz="half" idx="10"/>
          </p:nvPr>
        </p:nvSpPr>
        <p:spPr/>
        <p:txBody>
          <a:bodyPr/>
          <a:lstStyle/>
          <a:p>
            <a:fld id="{A9D2F578-62BD-4267-8B96-F25D6CDE63EC}" type="datetime1">
              <a:rPr lang="fr-FR" smtClean="0"/>
              <a:t>11/04/2019</a:t>
            </a:fld>
            <a:endParaRPr lang="fr-FR"/>
          </a:p>
        </p:txBody>
      </p:sp>
      <p:sp>
        <p:nvSpPr>
          <p:cNvPr id="8" name="Espace réservé du pied de page 7">
            <a:extLst>
              <a:ext uri="{FF2B5EF4-FFF2-40B4-BE49-F238E27FC236}">
                <a16:creationId xmlns:a16="http://schemas.microsoft.com/office/drawing/2014/main" id="{A04354B0-95D5-41BD-BF80-9360BA977964}"/>
              </a:ext>
            </a:extLst>
          </p:cNvPr>
          <p:cNvSpPr>
            <a:spLocks noGrp="1"/>
          </p:cNvSpPr>
          <p:nvPr>
            <p:ph type="ftr" sz="quarter" idx="11"/>
          </p:nvPr>
        </p:nvSpPr>
        <p:spPr/>
        <p:txBody>
          <a:bodyPr/>
          <a:lstStyle/>
          <a:p>
            <a:r>
              <a:rPr lang="fr-FR"/>
              <a:t>Introduction Lopy4 (Jacques Chambon)</a:t>
            </a:r>
          </a:p>
        </p:txBody>
      </p:sp>
      <p:sp>
        <p:nvSpPr>
          <p:cNvPr id="9" name="Espace réservé du numéro de diapositive 8">
            <a:extLst>
              <a:ext uri="{FF2B5EF4-FFF2-40B4-BE49-F238E27FC236}">
                <a16:creationId xmlns:a16="http://schemas.microsoft.com/office/drawing/2014/main" id="{404A94EC-51D4-4B7C-A0F9-2F1BCB1C108C}"/>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3721969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135508-0C06-4268-9B81-BA57F570D43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E9BCB30-B521-44A6-985A-AE311392E835}"/>
              </a:ext>
            </a:extLst>
          </p:cNvPr>
          <p:cNvSpPr>
            <a:spLocks noGrp="1"/>
          </p:cNvSpPr>
          <p:nvPr>
            <p:ph type="dt" sz="half" idx="10"/>
          </p:nvPr>
        </p:nvSpPr>
        <p:spPr/>
        <p:txBody>
          <a:bodyPr/>
          <a:lstStyle/>
          <a:p>
            <a:fld id="{7473F4A0-4281-4804-A1E3-F8E1EEE65784}" type="datetime1">
              <a:rPr lang="fr-FR" smtClean="0"/>
              <a:t>11/04/2019</a:t>
            </a:fld>
            <a:endParaRPr lang="fr-FR"/>
          </a:p>
        </p:txBody>
      </p:sp>
      <p:sp>
        <p:nvSpPr>
          <p:cNvPr id="4" name="Espace réservé du pied de page 3">
            <a:extLst>
              <a:ext uri="{FF2B5EF4-FFF2-40B4-BE49-F238E27FC236}">
                <a16:creationId xmlns:a16="http://schemas.microsoft.com/office/drawing/2014/main" id="{1A7740FA-B43F-4D2B-81D2-1071BEC8A86D}"/>
              </a:ext>
            </a:extLst>
          </p:cNvPr>
          <p:cNvSpPr>
            <a:spLocks noGrp="1"/>
          </p:cNvSpPr>
          <p:nvPr>
            <p:ph type="ftr" sz="quarter" idx="11"/>
          </p:nvPr>
        </p:nvSpPr>
        <p:spPr/>
        <p:txBody>
          <a:bodyPr/>
          <a:lstStyle/>
          <a:p>
            <a:r>
              <a:rPr lang="fr-FR"/>
              <a:t>Introduction Lopy4 (Jacques Chambon)</a:t>
            </a:r>
          </a:p>
        </p:txBody>
      </p:sp>
      <p:sp>
        <p:nvSpPr>
          <p:cNvPr id="5" name="Espace réservé du numéro de diapositive 4">
            <a:extLst>
              <a:ext uri="{FF2B5EF4-FFF2-40B4-BE49-F238E27FC236}">
                <a16:creationId xmlns:a16="http://schemas.microsoft.com/office/drawing/2014/main" id="{6349E4D3-840C-41BD-9705-2FC8B55E312A}"/>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2824987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D9A5A61-5739-4F1C-AAF4-736C9664159A}"/>
              </a:ext>
            </a:extLst>
          </p:cNvPr>
          <p:cNvSpPr>
            <a:spLocks noGrp="1"/>
          </p:cNvSpPr>
          <p:nvPr>
            <p:ph type="dt" sz="half" idx="10"/>
          </p:nvPr>
        </p:nvSpPr>
        <p:spPr/>
        <p:txBody>
          <a:bodyPr/>
          <a:lstStyle/>
          <a:p>
            <a:fld id="{C08CFD60-E109-4F21-A6A5-3C8BA6E83CED}" type="datetime1">
              <a:rPr lang="fr-FR" smtClean="0"/>
              <a:t>11/04/2019</a:t>
            </a:fld>
            <a:endParaRPr lang="fr-FR"/>
          </a:p>
        </p:txBody>
      </p:sp>
      <p:sp>
        <p:nvSpPr>
          <p:cNvPr id="3" name="Espace réservé du pied de page 2">
            <a:extLst>
              <a:ext uri="{FF2B5EF4-FFF2-40B4-BE49-F238E27FC236}">
                <a16:creationId xmlns:a16="http://schemas.microsoft.com/office/drawing/2014/main" id="{9B275841-92C7-4944-9716-C49422CB1895}"/>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EB917B89-CAB1-4D60-AB6D-9C6ABC29741E}"/>
              </a:ext>
            </a:extLst>
          </p:cNvPr>
          <p:cNvSpPr>
            <a:spLocks noGrp="1"/>
          </p:cNvSpPr>
          <p:nvPr>
            <p:ph type="sldNum" sz="quarter" idx="12"/>
          </p:nvPr>
        </p:nvSpPr>
        <p:spPr/>
        <p:txBody>
          <a:bodyPr/>
          <a:lstStyle/>
          <a:p>
            <a:fld id="{8C0A448B-4E0C-4D1A-AEFA-C5B19C88F4F4}" type="slidenum">
              <a:rPr lang="fr-FR" smtClean="0"/>
              <a:t>‹N°›</a:t>
            </a:fld>
            <a:endParaRPr lang="fr-FR"/>
          </a:p>
        </p:txBody>
      </p:sp>
      <p:pic>
        <p:nvPicPr>
          <p:cNvPr id="5" name="Picture 4" descr="https://gallery.mailchimp.com/cbc0396b3b4f9131c1bf4f131/images/252919b6-e923-41d3-8347-b79c47de0750.png">
            <a:extLst>
              <a:ext uri="{FF2B5EF4-FFF2-40B4-BE49-F238E27FC236}">
                <a16:creationId xmlns:a16="http://schemas.microsoft.com/office/drawing/2014/main" id="{41338F0A-4385-4358-953B-B96F098A15D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97704" y="6335835"/>
            <a:ext cx="1356096" cy="385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04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479A24-4582-4FF1-B025-1C3C69381BF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C14EC68-0343-4CB2-9CEF-C8FF2ED40E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EDC2C2A-2E47-4F68-8C04-489060ADD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5810C79-A9A7-4F30-8538-2F576AD681DE}"/>
              </a:ext>
            </a:extLst>
          </p:cNvPr>
          <p:cNvSpPr>
            <a:spLocks noGrp="1"/>
          </p:cNvSpPr>
          <p:nvPr>
            <p:ph type="dt" sz="half" idx="10"/>
          </p:nvPr>
        </p:nvSpPr>
        <p:spPr/>
        <p:txBody>
          <a:bodyPr/>
          <a:lstStyle/>
          <a:p>
            <a:fld id="{07F3BD82-E95C-45A0-82C9-39447FFD769F}" type="datetime1">
              <a:rPr lang="fr-FR" smtClean="0"/>
              <a:t>11/04/2019</a:t>
            </a:fld>
            <a:endParaRPr lang="fr-FR"/>
          </a:p>
        </p:txBody>
      </p:sp>
      <p:sp>
        <p:nvSpPr>
          <p:cNvPr id="6" name="Espace réservé du pied de page 5">
            <a:extLst>
              <a:ext uri="{FF2B5EF4-FFF2-40B4-BE49-F238E27FC236}">
                <a16:creationId xmlns:a16="http://schemas.microsoft.com/office/drawing/2014/main" id="{E141CCA4-F859-4E14-B3D6-2AFFC11B519E}"/>
              </a:ext>
            </a:extLst>
          </p:cNvPr>
          <p:cNvSpPr>
            <a:spLocks noGrp="1"/>
          </p:cNvSpPr>
          <p:nvPr>
            <p:ph type="ftr" sz="quarter" idx="11"/>
          </p:nvPr>
        </p:nvSpPr>
        <p:spPr/>
        <p:txBody>
          <a:bodyPr/>
          <a:lstStyle/>
          <a:p>
            <a:r>
              <a:rPr lang="fr-FR"/>
              <a:t>Introduction Lopy4 (Jacques Chambon)</a:t>
            </a:r>
          </a:p>
        </p:txBody>
      </p:sp>
      <p:sp>
        <p:nvSpPr>
          <p:cNvPr id="7" name="Espace réservé du numéro de diapositive 6">
            <a:extLst>
              <a:ext uri="{FF2B5EF4-FFF2-40B4-BE49-F238E27FC236}">
                <a16:creationId xmlns:a16="http://schemas.microsoft.com/office/drawing/2014/main" id="{5079AAD8-CF90-445D-BD24-3D0FFCBC28D4}"/>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712672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5C2BD4-561E-48B0-9385-FE11E354142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BF8DF423-FB62-4E5A-85B2-D1C29BF3A6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D4658FC-47FF-4800-8916-8194D7E9C3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04C3948-22D7-4406-9895-1F8F323FAC5A}"/>
              </a:ext>
            </a:extLst>
          </p:cNvPr>
          <p:cNvSpPr>
            <a:spLocks noGrp="1"/>
          </p:cNvSpPr>
          <p:nvPr>
            <p:ph type="dt" sz="half" idx="10"/>
          </p:nvPr>
        </p:nvSpPr>
        <p:spPr/>
        <p:txBody>
          <a:bodyPr/>
          <a:lstStyle/>
          <a:p>
            <a:fld id="{B4DC2683-AD4D-40AA-B14B-B40E584BBC87}" type="datetime1">
              <a:rPr lang="fr-FR" smtClean="0"/>
              <a:t>11/04/2019</a:t>
            </a:fld>
            <a:endParaRPr lang="fr-FR"/>
          </a:p>
        </p:txBody>
      </p:sp>
      <p:sp>
        <p:nvSpPr>
          <p:cNvPr id="6" name="Espace réservé du pied de page 5">
            <a:extLst>
              <a:ext uri="{FF2B5EF4-FFF2-40B4-BE49-F238E27FC236}">
                <a16:creationId xmlns:a16="http://schemas.microsoft.com/office/drawing/2014/main" id="{D9E83B49-A29C-4E22-8527-6678E60AB42B}"/>
              </a:ext>
            </a:extLst>
          </p:cNvPr>
          <p:cNvSpPr>
            <a:spLocks noGrp="1"/>
          </p:cNvSpPr>
          <p:nvPr>
            <p:ph type="ftr" sz="quarter" idx="11"/>
          </p:nvPr>
        </p:nvSpPr>
        <p:spPr/>
        <p:txBody>
          <a:bodyPr/>
          <a:lstStyle/>
          <a:p>
            <a:r>
              <a:rPr lang="fr-FR"/>
              <a:t>Introduction Lopy4 (Jacques Chambon)</a:t>
            </a:r>
          </a:p>
        </p:txBody>
      </p:sp>
      <p:sp>
        <p:nvSpPr>
          <p:cNvPr id="7" name="Espace réservé du numéro de diapositive 6">
            <a:extLst>
              <a:ext uri="{FF2B5EF4-FFF2-40B4-BE49-F238E27FC236}">
                <a16:creationId xmlns:a16="http://schemas.microsoft.com/office/drawing/2014/main" id="{5257FAAB-B82C-4A64-98EA-7F743CCC9E85}"/>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2044499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DCA2BE2-F657-4581-883E-48EC419D0A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5B60D6A-A20E-4110-B45E-A1620A620A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EF64BBB-770E-49B4-BE0D-8DBA8CAD16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60C6A8-B296-418C-836E-A8AB9003AA3E}" type="datetime1">
              <a:rPr lang="fr-FR" smtClean="0"/>
              <a:t>11/04/2019</a:t>
            </a:fld>
            <a:endParaRPr lang="fr-FR"/>
          </a:p>
        </p:txBody>
      </p:sp>
      <p:sp>
        <p:nvSpPr>
          <p:cNvPr id="5" name="Espace réservé du pied de page 4">
            <a:extLst>
              <a:ext uri="{FF2B5EF4-FFF2-40B4-BE49-F238E27FC236}">
                <a16:creationId xmlns:a16="http://schemas.microsoft.com/office/drawing/2014/main" id="{E82A9359-233D-4A6D-9A7F-5E9BEEB8DC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Introduction Lopy4 (Jacques Chambon)</a:t>
            </a:r>
            <a:endParaRPr lang="fr-FR" dirty="0"/>
          </a:p>
        </p:txBody>
      </p:sp>
      <p:sp>
        <p:nvSpPr>
          <p:cNvPr id="6" name="Espace réservé du numéro de diapositive 5">
            <a:extLst>
              <a:ext uri="{FF2B5EF4-FFF2-40B4-BE49-F238E27FC236}">
                <a16:creationId xmlns:a16="http://schemas.microsoft.com/office/drawing/2014/main" id="{58FBC173-3644-4252-B233-812033A999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0A448B-4E0C-4D1A-AEFA-C5B19C88F4F4}" type="slidenum">
              <a:rPr lang="fr-FR" smtClean="0"/>
              <a:t>‹N°›</a:t>
            </a:fld>
            <a:endParaRPr lang="fr-FR"/>
          </a:p>
        </p:txBody>
      </p:sp>
    </p:spTree>
    <p:extLst>
      <p:ext uri="{BB962C8B-B14F-4D97-AF65-F5344CB8AC3E}">
        <p14:creationId xmlns:p14="http://schemas.microsoft.com/office/powerpoint/2010/main" val="1152019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jacquesChambon/Lopy4"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docs.pycom.io/.gitbook/assets/expansion2-pinout.pdf"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docs.pycom.io/"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forum.pycom.io/"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gif"/></Relationships>
</file>

<file path=ppt/slides/_rels/slide2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hyperlink" Target="https://docs.pycom.io/pytrackpysense/installation/firmware.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core-electronics.com.au/tutorials/pycom-pysense-pytrack-firmware-update.html"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docs.pycom.io/gettingstarted/installation/firmwaretool.html#second" TargetMode="External"/><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atom.io/" TargetMode="External"/><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hyperlink" Target="https://github.com/pycom/pymakr-atom/"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docs.micropython.org/en/latest/genrst/index.html" TargetMode="External"/><Relationship Id="rId2" Type="http://schemas.openxmlformats.org/officeDocument/2006/relationships/hyperlink" Target="http://docs.micropython.org/en/lates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pycom/pycom-libraries" TargetMode="External"/><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i2.wp.com/pycom.io/wp-content/uploads/2018/08/lopy4NoHeadersSideN.png?fit=1000%2C1000&amp;ssl=1">
            <a:extLst>
              <a:ext uri="{FF2B5EF4-FFF2-40B4-BE49-F238E27FC236}">
                <a16:creationId xmlns:a16="http://schemas.microsoft.com/office/drawing/2014/main" id="{387B2B18-B38E-402C-9A98-AB44AFDEB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94" y="1249363"/>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18F62674-B065-45EF-8F7B-BD75D3237807}"/>
              </a:ext>
            </a:extLst>
          </p:cNvPr>
          <p:cNvSpPr>
            <a:spLocks noGrp="1"/>
          </p:cNvSpPr>
          <p:nvPr>
            <p:ph type="ctrTitle"/>
          </p:nvPr>
        </p:nvSpPr>
        <p:spPr>
          <a:xfrm>
            <a:off x="1524000" y="1122363"/>
            <a:ext cx="9144000" cy="1721505"/>
          </a:xfrm>
        </p:spPr>
        <p:txBody>
          <a:bodyPr>
            <a:normAutofit fontScale="90000"/>
          </a:bodyPr>
          <a:lstStyle/>
          <a:p>
            <a:r>
              <a:rPr lang="fr-FR" dirty="0"/>
              <a:t>Lopy4 </a:t>
            </a:r>
            <a:br>
              <a:rPr lang="fr-FR" dirty="0"/>
            </a:br>
            <a:r>
              <a:rPr lang="fr-FR" dirty="0"/>
              <a:t>Prise en main</a:t>
            </a:r>
          </a:p>
        </p:txBody>
      </p:sp>
      <p:sp>
        <p:nvSpPr>
          <p:cNvPr id="7" name="Sous-titre 6">
            <a:extLst>
              <a:ext uri="{FF2B5EF4-FFF2-40B4-BE49-F238E27FC236}">
                <a16:creationId xmlns:a16="http://schemas.microsoft.com/office/drawing/2014/main" id="{E525613E-3C77-49E1-A0D5-A87FB483270B}"/>
              </a:ext>
            </a:extLst>
          </p:cNvPr>
          <p:cNvSpPr>
            <a:spLocks noGrp="1"/>
          </p:cNvSpPr>
          <p:nvPr>
            <p:ph type="subTitle" idx="1"/>
          </p:nvPr>
        </p:nvSpPr>
        <p:spPr>
          <a:xfrm>
            <a:off x="1524000" y="2788305"/>
            <a:ext cx="9144000" cy="1655762"/>
          </a:xfrm>
        </p:spPr>
        <p:txBody>
          <a:bodyPr/>
          <a:lstStyle/>
          <a:p>
            <a:r>
              <a:rPr lang="fr-FR" dirty="0"/>
              <a:t>Jacques Chambon</a:t>
            </a:r>
          </a:p>
          <a:p>
            <a:r>
              <a:rPr lang="fr-FR" dirty="0">
                <a:hlinkClick r:id="rId3"/>
              </a:rPr>
              <a:t>https://github.com/jacquesChambon/Lopy4</a:t>
            </a:r>
            <a:endParaRPr lang="fr-FR" dirty="0"/>
          </a:p>
        </p:txBody>
      </p:sp>
      <p:pic>
        <p:nvPicPr>
          <p:cNvPr id="1028" name="Picture 4" descr="https://gallery.mailchimp.com/cbc0396b3b4f9131c1bf4f131/images/252919b6-e923-41d3-8347-b79c47de0750.png">
            <a:extLst>
              <a:ext uri="{FF2B5EF4-FFF2-40B4-BE49-F238E27FC236}">
                <a16:creationId xmlns:a16="http://schemas.microsoft.com/office/drawing/2014/main" id="{8C258CC5-1EAF-49DE-B9DF-E94B7EA422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4830" y="125834"/>
            <a:ext cx="2982337" cy="848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77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71857E7-DB4E-45A7-8592-3C1B3D236250}"/>
              </a:ext>
            </a:extLst>
          </p:cNvPr>
          <p:cNvSpPr>
            <a:spLocks noGrp="1"/>
          </p:cNvSpPr>
          <p:nvPr>
            <p:ph type="dt" sz="half" idx="10"/>
          </p:nvPr>
        </p:nvSpPr>
        <p:spPr/>
        <p:txBody>
          <a:bodyPr/>
          <a:lstStyle/>
          <a:p>
            <a:fld id="{C08CFD60-E109-4F21-A6A5-3C8BA6E83CED}" type="datetime1">
              <a:rPr lang="fr-FR" smtClean="0"/>
              <a:t>11/04/2019</a:t>
            </a:fld>
            <a:endParaRPr lang="fr-FR"/>
          </a:p>
        </p:txBody>
      </p:sp>
      <p:sp>
        <p:nvSpPr>
          <p:cNvPr id="3" name="Espace réservé du pied de page 2">
            <a:extLst>
              <a:ext uri="{FF2B5EF4-FFF2-40B4-BE49-F238E27FC236}">
                <a16:creationId xmlns:a16="http://schemas.microsoft.com/office/drawing/2014/main" id="{AB699841-59C9-4A3C-A021-51E208DC325D}"/>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E0D2DF88-85DB-4D4B-9E86-582641F493C7}"/>
              </a:ext>
            </a:extLst>
          </p:cNvPr>
          <p:cNvSpPr>
            <a:spLocks noGrp="1"/>
          </p:cNvSpPr>
          <p:nvPr>
            <p:ph type="sldNum" sz="quarter" idx="12"/>
          </p:nvPr>
        </p:nvSpPr>
        <p:spPr/>
        <p:txBody>
          <a:bodyPr/>
          <a:lstStyle/>
          <a:p>
            <a:fld id="{8C0A448B-4E0C-4D1A-AEFA-C5B19C88F4F4}" type="slidenum">
              <a:rPr lang="fr-FR" smtClean="0"/>
              <a:t>10</a:t>
            </a:fld>
            <a:endParaRPr lang="fr-FR"/>
          </a:p>
        </p:txBody>
      </p:sp>
      <p:pic>
        <p:nvPicPr>
          <p:cNvPr id="5" name="Image 4">
            <a:extLst>
              <a:ext uri="{FF2B5EF4-FFF2-40B4-BE49-F238E27FC236}">
                <a16:creationId xmlns:a16="http://schemas.microsoft.com/office/drawing/2014/main" id="{8C9B8489-4A0C-4E9F-B658-30574BD3A816}"/>
              </a:ext>
            </a:extLst>
          </p:cNvPr>
          <p:cNvPicPr>
            <a:picLocks noChangeAspect="1"/>
          </p:cNvPicPr>
          <p:nvPr/>
        </p:nvPicPr>
        <p:blipFill>
          <a:blip r:embed="rId2"/>
          <a:stretch>
            <a:fillRect/>
          </a:stretch>
        </p:blipFill>
        <p:spPr>
          <a:xfrm>
            <a:off x="496348" y="136525"/>
            <a:ext cx="11199303" cy="6056695"/>
          </a:xfrm>
          <a:prstGeom prst="rect">
            <a:avLst/>
          </a:prstGeom>
        </p:spPr>
      </p:pic>
    </p:spTree>
    <p:extLst>
      <p:ext uri="{BB962C8B-B14F-4D97-AF65-F5344CB8AC3E}">
        <p14:creationId xmlns:p14="http://schemas.microsoft.com/office/powerpoint/2010/main" val="2069306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454D5BA-EC64-4C3E-ACC2-6DF269A455D8}"/>
              </a:ext>
            </a:extLst>
          </p:cNvPr>
          <p:cNvSpPr>
            <a:spLocks noGrp="1"/>
          </p:cNvSpPr>
          <p:nvPr>
            <p:ph type="dt" sz="half" idx="10"/>
          </p:nvPr>
        </p:nvSpPr>
        <p:spPr/>
        <p:txBody>
          <a:bodyPr/>
          <a:lstStyle/>
          <a:p>
            <a:fld id="{40C0C6B0-ED4C-4DA5-A2BD-ACF3CF2140F1}" type="datetime1">
              <a:rPr lang="fr-FR" smtClean="0"/>
              <a:t>11/04/2019</a:t>
            </a:fld>
            <a:endParaRPr lang="fr-FR"/>
          </a:p>
        </p:txBody>
      </p:sp>
      <p:sp>
        <p:nvSpPr>
          <p:cNvPr id="3" name="Espace réservé du pied de page 2">
            <a:extLst>
              <a:ext uri="{FF2B5EF4-FFF2-40B4-BE49-F238E27FC236}">
                <a16:creationId xmlns:a16="http://schemas.microsoft.com/office/drawing/2014/main" id="{869C7E2F-2F4F-440A-AD09-93026CF3CFC0}"/>
              </a:ext>
            </a:extLst>
          </p:cNvPr>
          <p:cNvSpPr>
            <a:spLocks noGrp="1"/>
          </p:cNvSpPr>
          <p:nvPr>
            <p:ph type="ftr" sz="quarter" idx="11"/>
          </p:nvPr>
        </p:nvSpPr>
        <p:spPr/>
        <p:txBody>
          <a:bodyPr/>
          <a:lstStyle/>
          <a:p>
            <a:r>
              <a:rPr lang="fr-FR"/>
              <a:t>Introduction Lopy4 (Jacques Chambon)</a:t>
            </a:r>
          </a:p>
        </p:txBody>
      </p:sp>
      <p:pic>
        <p:nvPicPr>
          <p:cNvPr id="4" name="Image 3">
            <a:extLst>
              <a:ext uri="{FF2B5EF4-FFF2-40B4-BE49-F238E27FC236}">
                <a16:creationId xmlns:a16="http://schemas.microsoft.com/office/drawing/2014/main" id="{8540A8A9-FF38-4913-A528-3FFCF3095FD3}"/>
              </a:ext>
            </a:extLst>
          </p:cNvPr>
          <p:cNvPicPr>
            <a:picLocks noChangeAspect="1"/>
          </p:cNvPicPr>
          <p:nvPr/>
        </p:nvPicPr>
        <p:blipFill>
          <a:blip r:embed="rId2"/>
          <a:stretch>
            <a:fillRect/>
          </a:stretch>
        </p:blipFill>
        <p:spPr>
          <a:xfrm>
            <a:off x="2021489" y="131059"/>
            <a:ext cx="8149021" cy="6225291"/>
          </a:xfrm>
          <a:prstGeom prst="rect">
            <a:avLst/>
          </a:prstGeom>
        </p:spPr>
      </p:pic>
      <p:sp>
        <p:nvSpPr>
          <p:cNvPr id="5" name="Espace réservé du numéro de diapositive 4">
            <a:extLst>
              <a:ext uri="{FF2B5EF4-FFF2-40B4-BE49-F238E27FC236}">
                <a16:creationId xmlns:a16="http://schemas.microsoft.com/office/drawing/2014/main" id="{89207134-A37D-4AFF-9C5F-CF58C141E8DB}"/>
              </a:ext>
            </a:extLst>
          </p:cNvPr>
          <p:cNvSpPr>
            <a:spLocks noGrp="1"/>
          </p:cNvSpPr>
          <p:nvPr>
            <p:ph type="sldNum" sz="quarter" idx="12"/>
          </p:nvPr>
        </p:nvSpPr>
        <p:spPr/>
        <p:txBody>
          <a:bodyPr/>
          <a:lstStyle/>
          <a:p>
            <a:fld id="{8C0A448B-4E0C-4D1A-AEFA-C5B19C88F4F4}" type="slidenum">
              <a:rPr lang="fr-FR" smtClean="0"/>
              <a:t>11</a:t>
            </a:fld>
            <a:endParaRPr lang="fr-FR"/>
          </a:p>
        </p:txBody>
      </p:sp>
    </p:spTree>
    <p:extLst>
      <p:ext uri="{BB962C8B-B14F-4D97-AF65-F5344CB8AC3E}">
        <p14:creationId xmlns:p14="http://schemas.microsoft.com/office/powerpoint/2010/main" val="1986105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D2C1196-3FD1-4DC1-B55F-3D1E54C90C09}"/>
              </a:ext>
            </a:extLst>
          </p:cNvPr>
          <p:cNvSpPr>
            <a:spLocks noGrp="1"/>
          </p:cNvSpPr>
          <p:nvPr>
            <p:ph type="dt" sz="half" idx="10"/>
          </p:nvPr>
        </p:nvSpPr>
        <p:spPr/>
        <p:txBody>
          <a:bodyPr/>
          <a:lstStyle/>
          <a:p>
            <a:fld id="{AF04E2DA-B8EC-47E0-A29B-9369B7C89C7C}" type="datetime1">
              <a:rPr lang="fr-FR" smtClean="0"/>
              <a:t>11/04/2019</a:t>
            </a:fld>
            <a:endParaRPr lang="fr-FR"/>
          </a:p>
        </p:txBody>
      </p:sp>
      <p:sp>
        <p:nvSpPr>
          <p:cNvPr id="3" name="Espace réservé du pied de page 2">
            <a:extLst>
              <a:ext uri="{FF2B5EF4-FFF2-40B4-BE49-F238E27FC236}">
                <a16:creationId xmlns:a16="http://schemas.microsoft.com/office/drawing/2014/main" id="{270E5CF2-6F73-4422-B0D8-019B9909653F}"/>
              </a:ext>
            </a:extLst>
          </p:cNvPr>
          <p:cNvSpPr>
            <a:spLocks noGrp="1"/>
          </p:cNvSpPr>
          <p:nvPr>
            <p:ph type="ftr" sz="quarter" idx="11"/>
          </p:nvPr>
        </p:nvSpPr>
        <p:spPr/>
        <p:txBody>
          <a:bodyPr/>
          <a:lstStyle/>
          <a:p>
            <a:r>
              <a:rPr lang="fr-FR"/>
              <a:t>Introduction Lopy4 (Jacques Chambon)</a:t>
            </a:r>
          </a:p>
        </p:txBody>
      </p:sp>
      <p:pic>
        <p:nvPicPr>
          <p:cNvPr id="4" name="Image 3">
            <a:extLst>
              <a:ext uri="{FF2B5EF4-FFF2-40B4-BE49-F238E27FC236}">
                <a16:creationId xmlns:a16="http://schemas.microsoft.com/office/drawing/2014/main" id="{E52A34A3-32C0-48C7-8E95-3C6456DD15E0}"/>
              </a:ext>
            </a:extLst>
          </p:cNvPr>
          <p:cNvPicPr>
            <a:picLocks noChangeAspect="1"/>
          </p:cNvPicPr>
          <p:nvPr/>
        </p:nvPicPr>
        <p:blipFill>
          <a:blip r:embed="rId2"/>
          <a:stretch>
            <a:fillRect/>
          </a:stretch>
        </p:blipFill>
        <p:spPr>
          <a:xfrm>
            <a:off x="1667419" y="94580"/>
            <a:ext cx="8857161" cy="6357380"/>
          </a:xfrm>
          <a:prstGeom prst="rect">
            <a:avLst/>
          </a:prstGeom>
        </p:spPr>
      </p:pic>
      <p:sp>
        <p:nvSpPr>
          <p:cNvPr id="5" name="Espace réservé du numéro de diapositive 4">
            <a:extLst>
              <a:ext uri="{FF2B5EF4-FFF2-40B4-BE49-F238E27FC236}">
                <a16:creationId xmlns:a16="http://schemas.microsoft.com/office/drawing/2014/main" id="{8D3A5483-5386-4140-B768-751F148AFFF4}"/>
              </a:ext>
            </a:extLst>
          </p:cNvPr>
          <p:cNvSpPr>
            <a:spLocks noGrp="1"/>
          </p:cNvSpPr>
          <p:nvPr>
            <p:ph type="sldNum" sz="quarter" idx="12"/>
          </p:nvPr>
        </p:nvSpPr>
        <p:spPr/>
        <p:txBody>
          <a:bodyPr/>
          <a:lstStyle/>
          <a:p>
            <a:fld id="{8C0A448B-4E0C-4D1A-AEFA-C5B19C88F4F4}" type="slidenum">
              <a:rPr lang="fr-FR" smtClean="0"/>
              <a:t>12</a:t>
            </a:fld>
            <a:endParaRPr lang="fr-FR"/>
          </a:p>
        </p:txBody>
      </p:sp>
    </p:spTree>
    <p:extLst>
      <p:ext uri="{BB962C8B-B14F-4D97-AF65-F5344CB8AC3E}">
        <p14:creationId xmlns:p14="http://schemas.microsoft.com/office/powerpoint/2010/main" val="194082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2947462-5EAA-4CF7-8C2D-69B7C7719E8F}"/>
              </a:ext>
            </a:extLst>
          </p:cNvPr>
          <p:cNvSpPr>
            <a:spLocks noGrp="1"/>
          </p:cNvSpPr>
          <p:nvPr>
            <p:ph type="dt" sz="half" idx="10"/>
          </p:nvPr>
        </p:nvSpPr>
        <p:spPr/>
        <p:txBody>
          <a:bodyPr/>
          <a:lstStyle/>
          <a:p>
            <a:fld id="{D5203983-BA2D-46E8-86D6-F49D1906DDA8}" type="datetime1">
              <a:rPr lang="fr-FR" smtClean="0"/>
              <a:t>11/04/2019</a:t>
            </a:fld>
            <a:endParaRPr lang="fr-FR"/>
          </a:p>
        </p:txBody>
      </p:sp>
      <p:sp>
        <p:nvSpPr>
          <p:cNvPr id="3" name="Espace réservé du pied de page 2">
            <a:extLst>
              <a:ext uri="{FF2B5EF4-FFF2-40B4-BE49-F238E27FC236}">
                <a16:creationId xmlns:a16="http://schemas.microsoft.com/office/drawing/2014/main" id="{EC8D89B9-D8EF-443F-B401-D3EDBE464419}"/>
              </a:ext>
            </a:extLst>
          </p:cNvPr>
          <p:cNvSpPr>
            <a:spLocks noGrp="1"/>
          </p:cNvSpPr>
          <p:nvPr>
            <p:ph type="ftr" sz="quarter" idx="11"/>
          </p:nvPr>
        </p:nvSpPr>
        <p:spPr/>
        <p:txBody>
          <a:bodyPr/>
          <a:lstStyle/>
          <a:p>
            <a:r>
              <a:rPr lang="fr-FR"/>
              <a:t>Introduction Lopy4 (Jacques Chambon)</a:t>
            </a:r>
          </a:p>
        </p:txBody>
      </p:sp>
      <p:sp>
        <p:nvSpPr>
          <p:cNvPr id="5" name="Espace réservé du numéro de diapositive 4">
            <a:extLst>
              <a:ext uri="{FF2B5EF4-FFF2-40B4-BE49-F238E27FC236}">
                <a16:creationId xmlns:a16="http://schemas.microsoft.com/office/drawing/2014/main" id="{986D4DDB-F77A-4E55-B797-0C37582A3887}"/>
              </a:ext>
            </a:extLst>
          </p:cNvPr>
          <p:cNvSpPr>
            <a:spLocks noGrp="1"/>
          </p:cNvSpPr>
          <p:nvPr>
            <p:ph type="sldNum" sz="quarter" idx="12"/>
          </p:nvPr>
        </p:nvSpPr>
        <p:spPr/>
        <p:txBody>
          <a:bodyPr/>
          <a:lstStyle/>
          <a:p>
            <a:fld id="{8C0A448B-4E0C-4D1A-AEFA-C5B19C88F4F4}" type="slidenum">
              <a:rPr lang="fr-FR" smtClean="0"/>
              <a:t>13</a:t>
            </a:fld>
            <a:endParaRPr lang="fr-FR"/>
          </a:p>
        </p:txBody>
      </p:sp>
      <p:pic>
        <p:nvPicPr>
          <p:cNvPr id="6" name="Image 5">
            <a:extLst>
              <a:ext uri="{FF2B5EF4-FFF2-40B4-BE49-F238E27FC236}">
                <a16:creationId xmlns:a16="http://schemas.microsoft.com/office/drawing/2014/main" id="{B2D7C673-F10B-42E4-A0DF-FF6B0F7D00E1}"/>
              </a:ext>
            </a:extLst>
          </p:cNvPr>
          <p:cNvPicPr>
            <a:picLocks noChangeAspect="1"/>
          </p:cNvPicPr>
          <p:nvPr/>
        </p:nvPicPr>
        <p:blipFill>
          <a:blip r:embed="rId2"/>
          <a:stretch>
            <a:fillRect/>
          </a:stretch>
        </p:blipFill>
        <p:spPr>
          <a:xfrm>
            <a:off x="0" y="0"/>
            <a:ext cx="12192000" cy="6189785"/>
          </a:xfrm>
          <a:prstGeom prst="rect">
            <a:avLst/>
          </a:prstGeom>
        </p:spPr>
      </p:pic>
    </p:spTree>
    <p:extLst>
      <p:ext uri="{BB962C8B-B14F-4D97-AF65-F5344CB8AC3E}">
        <p14:creationId xmlns:p14="http://schemas.microsoft.com/office/powerpoint/2010/main" val="1033718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73B4CF7-46E1-445C-9FEE-CCE5EFBFEDE2}"/>
              </a:ext>
            </a:extLst>
          </p:cNvPr>
          <p:cNvSpPr>
            <a:spLocks noGrp="1"/>
          </p:cNvSpPr>
          <p:nvPr>
            <p:ph type="dt" sz="half" idx="10"/>
          </p:nvPr>
        </p:nvSpPr>
        <p:spPr/>
        <p:txBody>
          <a:bodyPr/>
          <a:lstStyle/>
          <a:p>
            <a:fld id="{C70D05EC-FB97-4DB3-9B85-7C2BB4840132}" type="datetime1">
              <a:rPr lang="fr-FR" smtClean="0"/>
              <a:t>11/04/2019</a:t>
            </a:fld>
            <a:endParaRPr lang="fr-FR"/>
          </a:p>
        </p:txBody>
      </p:sp>
      <p:sp>
        <p:nvSpPr>
          <p:cNvPr id="3" name="Espace réservé du pied de page 2">
            <a:extLst>
              <a:ext uri="{FF2B5EF4-FFF2-40B4-BE49-F238E27FC236}">
                <a16:creationId xmlns:a16="http://schemas.microsoft.com/office/drawing/2014/main" id="{5F93B93D-1B64-492B-8415-79E74456D82D}"/>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E0BFBE9C-4D86-472C-9A7B-55FA97D0E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558" y="0"/>
            <a:ext cx="9298883" cy="6858000"/>
          </a:xfrm>
          <a:prstGeom prst="rect">
            <a:avLst/>
          </a:prstGeom>
        </p:spPr>
      </p:pic>
      <p:sp>
        <p:nvSpPr>
          <p:cNvPr id="4" name="Espace réservé du numéro de diapositive 3">
            <a:extLst>
              <a:ext uri="{FF2B5EF4-FFF2-40B4-BE49-F238E27FC236}">
                <a16:creationId xmlns:a16="http://schemas.microsoft.com/office/drawing/2014/main" id="{2CBC18AF-CBD5-4769-AF5E-043602A7C255}"/>
              </a:ext>
            </a:extLst>
          </p:cNvPr>
          <p:cNvSpPr>
            <a:spLocks noGrp="1"/>
          </p:cNvSpPr>
          <p:nvPr>
            <p:ph type="sldNum" sz="quarter" idx="12"/>
          </p:nvPr>
        </p:nvSpPr>
        <p:spPr/>
        <p:txBody>
          <a:bodyPr/>
          <a:lstStyle/>
          <a:p>
            <a:fld id="{8C0A448B-4E0C-4D1A-AEFA-C5B19C88F4F4}" type="slidenum">
              <a:rPr lang="fr-FR" smtClean="0"/>
              <a:t>14</a:t>
            </a:fld>
            <a:endParaRPr lang="fr-FR"/>
          </a:p>
        </p:txBody>
      </p:sp>
    </p:spTree>
    <p:extLst>
      <p:ext uri="{BB962C8B-B14F-4D97-AF65-F5344CB8AC3E}">
        <p14:creationId xmlns:p14="http://schemas.microsoft.com/office/powerpoint/2010/main" val="3559190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6A18A57-2EA1-4699-B630-4CE68A6D836C}"/>
              </a:ext>
            </a:extLst>
          </p:cNvPr>
          <p:cNvSpPr>
            <a:spLocks noGrp="1"/>
          </p:cNvSpPr>
          <p:nvPr>
            <p:ph type="dt" sz="half" idx="10"/>
          </p:nvPr>
        </p:nvSpPr>
        <p:spPr/>
        <p:txBody>
          <a:bodyPr/>
          <a:lstStyle/>
          <a:p>
            <a:fld id="{D9F2C1C0-6DF1-43DC-B6E5-DBD02704BA04}" type="datetime1">
              <a:rPr lang="fr-FR" smtClean="0"/>
              <a:t>11/04/2019</a:t>
            </a:fld>
            <a:endParaRPr lang="fr-FR"/>
          </a:p>
        </p:txBody>
      </p:sp>
      <p:sp>
        <p:nvSpPr>
          <p:cNvPr id="3" name="Espace réservé du pied de page 2">
            <a:extLst>
              <a:ext uri="{FF2B5EF4-FFF2-40B4-BE49-F238E27FC236}">
                <a16:creationId xmlns:a16="http://schemas.microsoft.com/office/drawing/2014/main" id="{A3E8738C-2DBE-4CCE-9C96-EE4DE4F29718}"/>
              </a:ext>
            </a:extLst>
          </p:cNvPr>
          <p:cNvSpPr>
            <a:spLocks noGrp="1"/>
          </p:cNvSpPr>
          <p:nvPr>
            <p:ph type="ftr" sz="quarter" idx="11"/>
          </p:nvPr>
        </p:nvSpPr>
        <p:spPr/>
        <p:txBody>
          <a:bodyPr/>
          <a:lstStyle/>
          <a:p>
            <a:r>
              <a:rPr lang="fr-FR"/>
              <a:t>Introduction Lopy4 (Jacques Chambon)</a:t>
            </a:r>
          </a:p>
        </p:txBody>
      </p:sp>
      <p:pic>
        <p:nvPicPr>
          <p:cNvPr id="4" name="Image 3">
            <a:extLst>
              <a:ext uri="{FF2B5EF4-FFF2-40B4-BE49-F238E27FC236}">
                <a16:creationId xmlns:a16="http://schemas.microsoft.com/office/drawing/2014/main" id="{8EA30FBE-4219-4E61-8FEA-A4AD72CAB6B7}"/>
              </a:ext>
            </a:extLst>
          </p:cNvPr>
          <p:cNvPicPr>
            <a:picLocks noChangeAspect="1"/>
          </p:cNvPicPr>
          <p:nvPr/>
        </p:nvPicPr>
        <p:blipFill>
          <a:blip r:embed="rId2"/>
          <a:stretch>
            <a:fillRect/>
          </a:stretch>
        </p:blipFill>
        <p:spPr>
          <a:xfrm>
            <a:off x="1687095" y="1166616"/>
            <a:ext cx="8817809" cy="4524768"/>
          </a:xfrm>
          <a:prstGeom prst="rect">
            <a:avLst/>
          </a:prstGeom>
        </p:spPr>
      </p:pic>
      <p:sp>
        <p:nvSpPr>
          <p:cNvPr id="5" name="Espace réservé du numéro de diapositive 4">
            <a:extLst>
              <a:ext uri="{FF2B5EF4-FFF2-40B4-BE49-F238E27FC236}">
                <a16:creationId xmlns:a16="http://schemas.microsoft.com/office/drawing/2014/main" id="{1D1736CC-9477-4C08-9587-B9177A357C83}"/>
              </a:ext>
            </a:extLst>
          </p:cNvPr>
          <p:cNvSpPr>
            <a:spLocks noGrp="1"/>
          </p:cNvSpPr>
          <p:nvPr>
            <p:ph type="sldNum" sz="quarter" idx="12"/>
          </p:nvPr>
        </p:nvSpPr>
        <p:spPr/>
        <p:txBody>
          <a:bodyPr/>
          <a:lstStyle/>
          <a:p>
            <a:fld id="{8C0A448B-4E0C-4D1A-AEFA-C5B19C88F4F4}" type="slidenum">
              <a:rPr lang="fr-FR" smtClean="0"/>
              <a:t>15</a:t>
            </a:fld>
            <a:endParaRPr lang="fr-FR"/>
          </a:p>
        </p:txBody>
      </p:sp>
    </p:spTree>
    <p:extLst>
      <p:ext uri="{BB962C8B-B14F-4D97-AF65-F5344CB8AC3E}">
        <p14:creationId xmlns:p14="http://schemas.microsoft.com/office/powerpoint/2010/main" val="2737299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62F7E03-2D2F-4216-BFBC-4020B15F6349}"/>
              </a:ext>
            </a:extLst>
          </p:cNvPr>
          <p:cNvSpPr>
            <a:spLocks noGrp="1"/>
          </p:cNvSpPr>
          <p:nvPr>
            <p:ph type="dt" sz="half" idx="10"/>
          </p:nvPr>
        </p:nvSpPr>
        <p:spPr/>
        <p:txBody>
          <a:bodyPr/>
          <a:lstStyle/>
          <a:p>
            <a:fld id="{C08CFD60-E109-4F21-A6A5-3C8BA6E83CED}" type="datetime1">
              <a:rPr lang="fr-FR" smtClean="0"/>
              <a:t>11/04/2019</a:t>
            </a:fld>
            <a:endParaRPr lang="fr-FR"/>
          </a:p>
        </p:txBody>
      </p:sp>
      <p:sp>
        <p:nvSpPr>
          <p:cNvPr id="3" name="Espace réservé du pied de page 2">
            <a:extLst>
              <a:ext uri="{FF2B5EF4-FFF2-40B4-BE49-F238E27FC236}">
                <a16:creationId xmlns:a16="http://schemas.microsoft.com/office/drawing/2014/main" id="{508DA2BA-BE0A-4954-8B47-48860320DCB4}"/>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AA5D15D3-C265-4E32-A1E2-B13386E9A40C}"/>
              </a:ext>
            </a:extLst>
          </p:cNvPr>
          <p:cNvSpPr>
            <a:spLocks noGrp="1"/>
          </p:cNvSpPr>
          <p:nvPr>
            <p:ph type="sldNum" sz="quarter" idx="12"/>
          </p:nvPr>
        </p:nvSpPr>
        <p:spPr/>
        <p:txBody>
          <a:bodyPr/>
          <a:lstStyle/>
          <a:p>
            <a:fld id="{8C0A448B-4E0C-4D1A-AEFA-C5B19C88F4F4}" type="slidenum">
              <a:rPr lang="fr-FR" smtClean="0"/>
              <a:t>16</a:t>
            </a:fld>
            <a:endParaRPr lang="fr-FR"/>
          </a:p>
        </p:txBody>
      </p:sp>
      <p:pic>
        <p:nvPicPr>
          <p:cNvPr id="5" name="Image 4">
            <a:extLst>
              <a:ext uri="{FF2B5EF4-FFF2-40B4-BE49-F238E27FC236}">
                <a16:creationId xmlns:a16="http://schemas.microsoft.com/office/drawing/2014/main" id="{360726B0-DE56-4B01-997F-E9230BC2AA48}"/>
              </a:ext>
            </a:extLst>
          </p:cNvPr>
          <p:cNvPicPr>
            <a:picLocks noChangeAspect="1"/>
          </p:cNvPicPr>
          <p:nvPr/>
        </p:nvPicPr>
        <p:blipFill>
          <a:blip r:embed="rId2"/>
          <a:stretch>
            <a:fillRect/>
          </a:stretch>
        </p:blipFill>
        <p:spPr>
          <a:xfrm>
            <a:off x="23812" y="280812"/>
            <a:ext cx="12144375" cy="5876925"/>
          </a:xfrm>
          <a:prstGeom prst="rect">
            <a:avLst/>
          </a:prstGeom>
        </p:spPr>
      </p:pic>
    </p:spTree>
    <p:extLst>
      <p:ext uri="{BB962C8B-B14F-4D97-AF65-F5344CB8AC3E}">
        <p14:creationId xmlns:p14="http://schemas.microsoft.com/office/powerpoint/2010/main" val="2665341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C585FB1-322A-4BBA-A99E-200CD1C6109A}"/>
              </a:ext>
            </a:extLst>
          </p:cNvPr>
          <p:cNvSpPr>
            <a:spLocks noGrp="1"/>
          </p:cNvSpPr>
          <p:nvPr>
            <p:ph type="dt" sz="half" idx="10"/>
          </p:nvPr>
        </p:nvSpPr>
        <p:spPr/>
        <p:txBody>
          <a:bodyPr/>
          <a:lstStyle/>
          <a:p>
            <a:fld id="{A8044C91-7993-48EB-A5A1-CF670663082A}" type="datetime1">
              <a:rPr lang="fr-FR" smtClean="0"/>
              <a:t>11/04/2019</a:t>
            </a:fld>
            <a:endParaRPr lang="fr-FR"/>
          </a:p>
        </p:txBody>
      </p:sp>
      <p:sp>
        <p:nvSpPr>
          <p:cNvPr id="3" name="Espace réservé du pied de page 2">
            <a:extLst>
              <a:ext uri="{FF2B5EF4-FFF2-40B4-BE49-F238E27FC236}">
                <a16:creationId xmlns:a16="http://schemas.microsoft.com/office/drawing/2014/main" id="{E97AF97B-A8A2-458C-BB23-995CFF757CE7}"/>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62EC249F-07A7-430E-8483-C58528C69EAB}"/>
              </a:ext>
            </a:extLst>
          </p:cNvPr>
          <p:cNvPicPr>
            <a:picLocks noChangeAspect="1"/>
          </p:cNvPicPr>
          <p:nvPr/>
        </p:nvPicPr>
        <p:blipFill>
          <a:blip r:embed="rId2"/>
          <a:stretch>
            <a:fillRect/>
          </a:stretch>
        </p:blipFill>
        <p:spPr>
          <a:xfrm>
            <a:off x="2458031" y="1108708"/>
            <a:ext cx="7275937" cy="5163752"/>
          </a:xfrm>
          <a:prstGeom prst="rect">
            <a:avLst/>
          </a:prstGeom>
        </p:spPr>
      </p:pic>
      <p:sp>
        <p:nvSpPr>
          <p:cNvPr id="6" name="Rectangle 5">
            <a:extLst>
              <a:ext uri="{FF2B5EF4-FFF2-40B4-BE49-F238E27FC236}">
                <a16:creationId xmlns:a16="http://schemas.microsoft.com/office/drawing/2014/main" id="{43FFACCF-08D6-484E-961C-81701532D14D}"/>
              </a:ext>
            </a:extLst>
          </p:cNvPr>
          <p:cNvSpPr/>
          <p:nvPr/>
        </p:nvSpPr>
        <p:spPr>
          <a:xfrm>
            <a:off x="2920398" y="400874"/>
            <a:ext cx="5982087" cy="369332"/>
          </a:xfrm>
          <a:prstGeom prst="rect">
            <a:avLst/>
          </a:prstGeom>
        </p:spPr>
        <p:txBody>
          <a:bodyPr wrap="none">
            <a:spAutoFit/>
          </a:bodyPr>
          <a:lstStyle/>
          <a:p>
            <a:r>
              <a:rPr lang="fr-FR" dirty="0">
                <a:hlinkClick r:id="rId3"/>
              </a:rPr>
              <a:t>https://docs.pycom.io/.gitbook/assets/expansion2-pinout.pdf</a:t>
            </a:r>
            <a:endParaRPr lang="fr-FR" dirty="0"/>
          </a:p>
        </p:txBody>
      </p:sp>
      <p:sp>
        <p:nvSpPr>
          <p:cNvPr id="4" name="Espace réservé du numéro de diapositive 3">
            <a:extLst>
              <a:ext uri="{FF2B5EF4-FFF2-40B4-BE49-F238E27FC236}">
                <a16:creationId xmlns:a16="http://schemas.microsoft.com/office/drawing/2014/main" id="{20F5F81C-B514-4C0A-925D-10F3C5345554}"/>
              </a:ext>
            </a:extLst>
          </p:cNvPr>
          <p:cNvSpPr>
            <a:spLocks noGrp="1"/>
          </p:cNvSpPr>
          <p:nvPr>
            <p:ph type="sldNum" sz="quarter" idx="12"/>
          </p:nvPr>
        </p:nvSpPr>
        <p:spPr/>
        <p:txBody>
          <a:bodyPr/>
          <a:lstStyle/>
          <a:p>
            <a:fld id="{8C0A448B-4E0C-4D1A-AEFA-C5B19C88F4F4}" type="slidenum">
              <a:rPr lang="fr-FR" smtClean="0"/>
              <a:t>17</a:t>
            </a:fld>
            <a:endParaRPr lang="fr-FR"/>
          </a:p>
        </p:txBody>
      </p:sp>
    </p:spTree>
    <p:extLst>
      <p:ext uri="{BB962C8B-B14F-4D97-AF65-F5344CB8AC3E}">
        <p14:creationId xmlns:p14="http://schemas.microsoft.com/office/powerpoint/2010/main" val="596054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E2011AF-6D95-4270-B5B4-7D938E05D2C2}"/>
              </a:ext>
            </a:extLst>
          </p:cNvPr>
          <p:cNvSpPr>
            <a:spLocks noGrp="1"/>
          </p:cNvSpPr>
          <p:nvPr>
            <p:ph type="dt" sz="half" idx="10"/>
          </p:nvPr>
        </p:nvSpPr>
        <p:spPr/>
        <p:txBody>
          <a:bodyPr/>
          <a:lstStyle/>
          <a:p>
            <a:fld id="{FCB95935-2C00-45DF-88C8-D1C8EDB36053}" type="datetime1">
              <a:rPr lang="fr-FR" smtClean="0"/>
              <a:t>11/04/2019</a:t>
            </a:fld>
            <a:endParaRPr lang="fr-FR"/>
          </a:p>
        </p:txBody>
      </p:sp>
      <p:sp>
        <p:nvSpPr>
          <p:cNvPr id="3" name="Espace réservé du pied de page 2">
            <a:extLst>
              <a:ext uri="{FF2B5EF4-FFF2-40B4-BE49-F238E27FC236}">
                <a16:creationId xmlns:a16="http://schemas.microsoft.com/office/drawing/2014/main" id="{A48C33B9-2F43-433F-9040-43F465D9720E}"/>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81654E30-A7E6-4D46-95D1-0370F9E59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885" y="136525"/>
            <a:ext cx="8828229" cy="6246199"/>
          </a:xfrm>
          <a:prstGeom prst="rect">
            <a:avLst/>
          </a:prstGeom>
        </p:spPr>
      </p:pic>
      <p:sp>
        <p:nvSpPr>
          <p:cNvPr id="4" name="Espace réservé du numéro de diapositive 3">
            <a:extLst>
              <a:ext uri="{FF2B5EF4-FFF2-40B4-BE49-F238E27FC236}">
                <a16:creationId xmlns:a16="http://schemas.microsoft.com/office/drawing/2014/main" id="{A1B2112A-8932-4AB1-A65B-B3F2A9A07FE6}"/>
              </a:ext>
            </a:extLst>
          </p:cNvPr>
          <p:cNvSpPr>
            <a:spLocks noGrp="1"/>
          </p:cNvSpPr>
          <p:nvPr>
            <p:ph type="sldNum" sz="quarter" idx="12"/>
          </p:nvPr>
        </p:nvSpPr>
        <p:spPr/>
        <p:txBody>
          <a:bodyPr/>
          <a:lstStyle/>
          <a:p>
            <a:fld id="{8C0A448B-4E0C-4D1A-AEFA-C5B19C88F4F4}" type="slidenum">
              <a:rPr lang="fr-FR" smtClean="0"/>
              <a:t>18</a:t>
            </a:fld>
            <a:endParaRPr lang="fr-FR"/>
          </a:p>
        </p:txBody>
      </p:sp>
    </p:spTree>
    <p:extLst>
      <p:ext uri="{BB962C8B-B14F-4D97-AF65-F5344CB8AC3E}">
        <p14:creationId xmlns:p14="http://schemas.microsoft.com/office/powerpoint/2010/main" val="2565539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D65D7549-98A4-460B-8301-FAF8752DB1ED}"/>
              </a:ext>
            </a:extLst>
          </p:cNvPr>
          <p:cNvSpPr>
            <a:spLocks noGrp="1"/>
          </p:cNvSpPr>
          <p:nvPr>
            <p:ph type="dt" sz="half" idx="10"/>
          </p:nvPr>
        </p:nvSpPr>
        <p:spPr/>
        <p:txBody>
          <a:bodyPr/>
          <a:lstStyle/>
          <a:p>
            <a:fld id="{3D914136-DD85-41B4-A979-D2647FDE1297}" type="datetime1">
              <a:rPr lang="fr-FR" smtClean="0"/>
              <a:t>11/04/2019</a:t>
            </a:fld>
            <a:endParaRPr lang="fr-FR"/>
          </a:p>
        </p:txBody>
      </p:sp>
      <p:sp>
        <p:nvSpPr>
          <p:cNvPr id="5" name="Espace réservé du pied de page 4">
            <a:extLst>
              <a:ext uri="{FF2B5EF4-FFF2-40B4-BE49-F238E27FC236}">
                <a16:creationId xmlns:a16="http://schemas.microsoft.com/office/drawing/2014/main" id="{B719F472-4FBB-4E7F-9B70-F272E9E193D7}"/>
              </a:ext>
            </a:extLst>
          </p:cNvPr>
          <p:cNvSpPr>
            <a:spLocks noGrp="1"/>
          </p:cNvSpPr>
          <p:nvPr>
            <p:ph type="ftr" sz="quarter" idx="11"/>
          </p:nvPr>
        </p:nvSpPr>
        <p:spPr/>
        <p:txBody>
          <a:bodyPr/>
          <a:lstStyle/>
          <a:p>
            <a:r>
              <a:rPr lang="fr-FR"/>
              <a:t>Introduction Lopy4 (Jacques Chambon)</a:t>
            </a:r>
            <a:endParaRPr lang="fr-FR" dirty="0"/>
          </a:p>
        </p:txBody>
      </p:sp>
      <p:pic>
        <p:nvPicPr>
          <p:cNvPr id="6" name="Image 5">
            <a:extLst>
              <a:ext uri="{FF2B5EF4-FFF2-40B4-BE49-F238E27FC236}">
                <a16:creationId xmlns:a16="http://schemas.microsoft.com/office/drawing/2014/main" id="{D0782F69-4F34-4967-9055-DC180F27DD85}"/>
              </a:ext>
            </a:extLst>
          </p:cNvPr>
          <p:cNvPicPr>
            <a:picLocks noChangeAspect="1"/>
          </p:cNvPicPr>
          <p:nvPr/>
        </p:nvPicPr>
        <p:blipFill>
          <a:blip r:embed="rId2"/>
          <a:stretch>
            <a:fillRect/>
          </a:stretch>
        </p:blipFill>
        <p:spPr>
          <a:xfrm>
            <a:off x="1702947" y="136525"/>
            <a:ext cx="8786106" cy="5515254"/>
          </a:xfrm>
          <a:prstGeom prst="rect">
            <a:avLst/>
          </a:prstGeom>
        </p:spPr>
      </p:pic>
      <p:sp>
        <p:nvSpPr>
          <p:cNvPr id="3" name="Rectangle 2">
            <a:extLst>
              <a:ext uri="{FF2B5EF4-FFF2-40B4-BE49-F238E27FC236}">
                <a16:creationId xmlns:a16="http://schemas.microsoft.com/office/drawing/2014/main" id="{C6D96DCD-02A0-4234-BC74-233E5D86F3AE}"/>
              </a:ext>
            </a:extLst>
          </p:cNvPr>
          <p:cNvSpPr/>
          <p:nvPr/>
        </p:nvSpPr>
        <p:spPr>
          <a:xfrm>
            <a:off x="4924718" y="5710698"/>
            <a:ext cx="2342564" cy="369332"/>
          </a:xfrm>
          <a:prstGeom prst="rect">
            <a:avLst/>
          </a:prstGeom>
        </p:spPr>
        <p:txBody>
          <a:bodyPr wrap="none">
            <a:spAutoFit/>
          </a:bodyPr>
          <a:lstStyle/>
          <a:p>
            <a:r>
              <a:rPr lang="fr-FR" dirty="0">
                <a:hlinkClick r:id="rId3"/>
              </a:rPr>
              <a:t>https://docs.pycom.io/</a:t>
            </a:r>
            <a:endParaRPr lang="fr-FR" dirty="0"/>
          </a:p>
        </p:txBody>
      </p:sp>
      <p:sp>
        <p:nvSpPr>
          <p:cNvPr id="7" name="Espace réservé du numéro de diapositive 6">
            <a:extLst>
              <a:ext uri="{FF2B5EF4-FFF2-40B4-BE49-F238E27FC236}">
                <a16:creationId xmlns:a16="http://schemas.microsoft.com/office/drawing/2014/main" id="{4D599A0F-E437-4AEE-8E8A-2DF23D8611AA}"/>
              </a:ext>
            </a:extLst>
          </p:cNvPr>
          <p:cNvSpPr>
            <a:spLocks noGrp="1"/>
          </p:cNvSpPr>
          <p:nvPr>
            <p:ph type="sldNum" sz="quarter" idx="12"/>
          </p:nvPr>
        </p:nvSpPr>
        <p:spPr/>
        <p:txBody>
          <a:bodyPr/>
          <a:lstStyle/>
          <a:p>
            <a:fld id="{8C0A448B-4E0C-4D1A-AEFA-C5B19C88F4F4}" type="slidenum">
              <a:rPr lang="fr-FR" smtClean="0"/>
              <a:t>19</a:t>
            </a:fld>
            <a:endParaRPr lang="fr-FR"/>
          </a:p>
        </p:txBody>
      </p:sp>
    </p:spTree>
    <p:extLst>
      <p:ext uri="{BB962C8B-B14F-4D97-AF65-F5344CB8AC3E}">
        <p14:creationId xmlns:p14="http://schemas.microsoft.com/office/powerpoint/2010/main" val="3524898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96FFAE-D5CA-4DB6-9283-1D15545E8489}"/>
              </a:ext>
            </a:extLst>
          </p:cNvPr>
          <p:cNvSpPr>
            <a:spLocks noGrp="1"/>
          </p:cNvSpPr>
          <p:nvPr>
            <p:ph type="title"/>
          </p:nvPr>
        </p:nvSpPr>
        <p:spPr/>
        <p:txBody>
          <a:bodyPr/>
          <a:lstStyle/>
          <a:p>
            <a:r>
              <a:rPr lang="fr-FR" dirty="0"/>
              <a:t>Atelier Lopy4</a:t>
            </a:r>
          </a:p>
        </p:txBody>
      </p:sp>
      <p:sp>
        <p:nvSpPr>
          <p:cNvPr id="3" name="Espace réservé du contenu 2">
            <a:extLst>
              <a:ext uri="{FF2B5EF4-FFF2-40B4-BE49-F238E27FC236}">
                <a16:creationId xmlns:a16="http://schemas.microsoft.com/office/drawing/2014/main" id="{933E3FAC-5467-4A18-B9B7-5B0F48F751D7}"/>
              </a:ext>
            </a:extLst>
          </p:cNvPr>
          <p:cNvSpPr>
            <a:spLocks noGrp="1"/>
          </p:cNvSpPr>
          <p:nvPr>
            <p:ph idx="1"/>
          </p:nvPr>
        </p:nvSpPr>
        <p:spPr/>
        <p:txBody>
          <a:bodyPr/>
          <a:lstStyle/>
          <a:p>
            <a:r>
              <a:rPr lang="fr-FR" dirty="0"/>
              <a:t>Rappel sur les ateliers SoFab « IOT »</a:t>
            </a:r>
          </a:p>
          <a:p>
            <a:r>
              <a:rPr lang="fr-FR" dirty="0"/>
              <a:t>Présentation Lopy4</a:t>
            </a:r>
          </a:p>
          <a:p>
            <a:pPr lvl="1"/>
            <a:r>
              <a:rPr lang="fr-FR" dirty="0"/>
              <a:t>Description, architecture, caractéristiques</a:t>
            </a:r>
          </a:p>
          <a:p>
            <a:pPr lvl="1"/>
            <a:r>
              <a:rPr lang="fr-FR" dirty="0"/>
              <a:t>Préparation Hardware/Software</a:t>
            </a:r>
          </a:p>
          <a:p>
            <a:pPr lvl="1"/>
            <a:r>
              <a:rPr lang="fr-FR" dirty="0"/>
              <a:t>TP</a:t>
            </a:r>
          </a:p>
        </p:txBody>
      </p:sp>
      <p:sp>
        <p:nvSpPr>
          <p:cNvPr id="4" name="Espace réservé de la date 3">
            <a:extLst>
              <a:ext uri="{FF2B5EF4-FFF2-40B4-BE49-F238E27FC236}">
                <a16:creationId xmlns:a16="http://schemas.microsoft.com/office/drawing/2014/main" id="{98F536A8-348C-4C61-9403-8CF29418EA09}"/>
              </a:ext>
            </a:extLst>
          </p:cNvPr>
          <p:cNvSpPr>
            <a:spLocks noGrp="1"/>
          </p:cNvSpPr>
          <p:nvPr>
            <p:ph type="dt" sz="half" idx="10"/>
          </p:nvPr>
        </p:nvSpPr>
        <p:spPr/>
        <p:txBody>
          <a:bodyPr/>
          <a:lstStyle/>
          <a:p>
            <a:fld id="{87EB810B-ACBB-4A04-947B-50C3A5EA8634}" type="datetime1">
              <a:rPr lang="fr-FR" smtClean="0"/>
              <a:t>11/04/2019</a:t>
            </a:fld>
            <a:endParaRPr lang="fr-FR"/>
          </a:p>
        </p:txBody>
      </p:sp>
      <p:sp>
        <p:nvSpPr>
          <p:cNvPr id="5" name="Espace réservé du pied de page 4">
            <a:extLst>
              <a:ext uri="{FF2B5EF4-FFF2-40B4-BE49-F238E27FC236}">
                <a16:creationId xmlns:a16="http://schemas.microsoft.com/office/drawing/2014/main" id="{69704180-DF72-450F-8FE1-648F31F6963F}"/>
              </a:ext>
            </a:extLst>
          </p:cNvPr>
          <p:cNvSpPr>
            <a:spLocks noGrp="1"/>
          </p:cNvSpPr>
          <p:nvPr>
            <p:ph type="ftr" sz="quarter" idx="11"/>
          </p:nvPr>
        </p:nvSpPr>
        <p:spPr/>
        <p:txBody>
          <a:bodyPr/>
          <a:lstStyle/>
          <a:p>
            <a:r>
              <a:rPr lang="fr-FR"/>
              <a:t>Introduction Lopy4 (Jacques Chambon)</a:t>
            </a:r>
            <a:endParaRPr lang="fr-FR" dirty="0"/>
          </a:p>
        </p:txBody>
      </p:sp>
      <p:sp>
        <p:nvSpPr>
          <p:cNvPr id="6" name="Espace réservé du numéro de diapositive 5">
            <a:extLst>
              <a:ext uri="{FF2B5EF4-FFF2-40B4-BE49-F238E27FC236}">
                <a16:creationId xmlns:a16="http://schemas.microsoft.com/office/drawing/2014/main" id="{4184383D-3D38-47FC-BCA7-E281179D0645}"/>
              </a:ext>
            </a:extLst>
          </p:cNvPr>
          <p:cNvSpPr>
            <a:spLocks noGrp="1"/>
          </p:cNvSpPr>
          <p:nvPr>
            <p:ph type="sldNum" sz="quarter" idx="12"/>
          </p:nvPr>
        </p:nvSpPr>
        <p:spPr/>
        <p:txBody>
          <a:bodyPr/>
          <a:lstStyle/>
          <a:p>
            <a:fld id="{8C0A448B-4E0C-4D1A-AEFA-C5B19C88F4F4}" type="slidenum">
              <a:rPr lang="fr-FR" smtClean="0"/>
              <a:t>2</a:t>
            </a:fld>
            <a:endParaRPr lang="fr-FR"/>
          </a:p>
        </p:txBody>
      </p:sp>
    </p:spTree>
    <p:extLst>
      <p:ext uri="{BB962C8B-B14F-4D97-AF65-F5344CB8AC3E}">
        <p14:creationId xmlns:p14="http://schemas.microsoft.com/office/powerpoint/2010/main" val="3586166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95A30E8-0B62-4CEE-9765-C32DBDBDE3E4}"/>
              </a:ext>
            </a:extLst>
          </p:cNvPr>
          <p:cNvSpPr>
            <a:spLocks noGrp="1"/>
          </p:cNvSpPr>
          <p:nvPr>
            <p:ph type="dt" sz="half" idx="10"/>
          </p:nvPr>
        </p:nvSpPr>
        <p:spPr/>
        <p:txBody>
          <a:bodyPr/>
          <a:lstStyle/>
          <a:p>
            <a:fld id="{71D6F611-2D4C-40B7-9C37-A9797EF2066D}" type="datetime1">
              <a:rPr lang="fr-FR" smtClean="0"/>
              <a:t>11/04/2019</a:t>
            </a:fld>
            <a:endParaRPr lang="fr-FR"/>
          </a:p>
        </p:txBody>
      </p:sp>
      <p:sp>
        <p:nvSpPr>
          <p:cNvPr id="3" name="Espace réservé du pied de page 2">
            <a:extLst>
              <a:ext uri="{FF2B5EF4-FFF2-40B4-BE49-F238E27FC236}">
                <a16:creationId xmlns:a16="http://schemas.microsoft.com/office/drawing/2014/main" id="{1C0D57E5-E2A3-43FF-8F0E-186DD37A7D9E}"/>
              </a:ext>
            </a:extLst>
          </p:cNvPr>
          <p:cNvSpPr>
            <a:spLocks noGrp="1"/>
          </p:cNvSpPr>
          <p:nvPr>
            <p:ph type="ftr" sz="quarter" idx="11"/>
          </p:nvPr>
        </p:nvSpPr>
        <p:spPr/>
        <p:txBody>
          <a:bodyPr/>
          <a:lstStyle/>
          <a:p>
            <a:r>
              <a:rPr lang="fr-FR"/>
              <a:t>Introduction Lopy4 (Jacques Chambon)</a:t>
            </a:r>
          </a:p>
        </p:txBody>
      </p:sp>
      <p:sp>
        <p:nvSpPr>
          <p:cNvPr id="5" name="Rectangle 4">
            <a:extLst>
              <a:ext uri="{FF2B5EF4-FFF2-40B4-BE49-F238E27FC236}">
                <a16:creationId xmlns:a16="http://schemas.microsoft.com/office/drawing/2014/main" id="{08164D28-BFE7-43F9-91EB-B79B2C741B5B}"/>
              </a:ext>
            </a:extLst>
          </p:cNvPr>
          <p:cNvSpPr/>
          <p:nvPr/>
        </p:nvSpPr>
        <p:spPr>
          <a:xfrm>
            <a:off x="4853415" y="5940758"/>
            <a:ext cx="2485168" cy="369332"/>
          </a:xfrm>
          <a:prstGeom prst="rect">
            <a:avLst/>
          </a:prstGeom>
        </p:spPr>
        <p:txBody>
          <a:bodyPr wrap="none">
            <a:spAutoFit/>
          </a:bodyPr>
          <a:lstStyle/>
          <a:p>
            <a:r>
              <a:rPr lang="fr-FR" dirty="0">
                <a:hlinkClick r:id="rId2"/>
              </a:rPr>
              <a:t>https://forum.pycom.io/</a:t>
            </a:r>
            <a:endParaRPr lang="fr-FR" dirty="0"/>
          </a:p>
        </p:txBody>
      </p:sp>
      <p:pic>
        <p:nvPicPr>
          <p:cNvPr id="7" name="Image 6">
            <a:extLst>
              <a:ext uri="{FF2B5EF4-FFF2-40B4-BE49-F238E27FC236}">
                <a16:creationId xmlns:a16="http://schemas.microsoft.com/office/drawing/2014/main" id="{59C9AA91-ED8C-4396-BF9A-629B84259B71}"/>
              </a:ext>
            </a:extLst>
          </p:cNvPr>
          <p:cNvPicPr>
            <a:picLocks noChangeAspect="1"/>
          </p:cNvPicPr>
          <p:nvPr/>
        </p:nvPicPr>
        <p:blipFill>
          <a:blip r:embed="rId3"/>
          <a:stretch>
            <a:fillRect/>
          </a:stretch>
        </p:blipFill>
        <p:spPr>
          <a:xfrm>
            <a:off x="1484834" y="164318"/>
            <a:ext cx="9222329" cy="5749240"/>
          </a:xfrm>
          <a:prstGeom prst="rect">
            <a:avLst/>
          </a:prstGeom>
        </p:spPr>
      </p:pic>
      <p:sp>
        <p:nvSpPr>
          <p:cNvPr id="8" name="Espace réservé du numéro de diapositive 7">
            <a:extLst>
              <a:ext uri="{FF2B5EF4-FFF2-40B4-BE49-F238E27FC236}">
                <a16:creationId xmlns:a16="http://schemas.microsoft.com/office/drawing/2014/main" id="{66CE06C1-AEF3-4A94-88DB-C5EFDF6E8A4E}"/>
              </a:ext>
            </a:extLst>
          </p:cNvPr>
          <p:cNvSpPr>
            <a:spLocks noGrp="1"/>
          </p:cNvSpPr>
          <p:nvPr>
            <p:ph type="sldNum" sz="quarter" idx="12"/>
          </p:nvPr>
        </p:nvSpPr>
        <p:spPr/>
        <p:txBody>
          <a:bodyPr/>
          <a:lstStyle/>
          <a:p>
            <a:fld id="{8C0A448B-4E0C-4D1A-AEFA-C5B19C88F4F4}" type="slidenum">
              <a:rPr lang="fr-FR" smtClean="0"/>
              <a:t>20</a:t>
            </a:fld>
            <a:endParaRPr lang="fr-FR"/>
          </a:p>
        </p:txBody>
      </p:sp>
    </p:spTree>
    <p:extLst>
      <p:ext uri="{BB962C8B-B14F-4D97-AF65-F5344CB8AC3E}">
        <p14:creationId xmlns:p14="http://schemas.microsoft.com/office/powerpoint/2010/main" val="2318784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D6D2FB0-2483-4C36-8712-E3C48260D53D}"/>
              </a:ext>
            </a:extLst>
          </p:cNvPr>
          <p:cNvSpPr>
            <a:spLocks noGrp="1"/>
          </p:cNvSpPr>
          <p:nvPr>
            <p:ph type="dt" sz="half" idx="10"/>
          </p:nvPr>
        </p:nvSpPr>
        <p:spPr/>
        <p:txBody>
          <a:bodyPr/>
          <a:lstStyle/>
          <a:p>
            <a:fld id="{CD76BBFA-367F-4068-820D-412667C8E37E}" type="datetime1">
              <a:rPr lang="fr-FR" smtClean="0"/>
              <a:t>11/04/2019</a:t>
            </a:fld>
            <a:endParaRPr lang="fr-FR"/>
          </a:p>
        </p:txBody>
      </p:sp>
      <p:sp>
        <p:nvSpPr>
          <p:cNvPr id="3" name="Espace réservé du pied de page 2">
            <a:extLst>
              <a:ext uri="{FF2B5EF4-FFF2-40B4-BE49-F238E27FC236}">
                <a16:creationId xmlns:a16="http://schemas.microsoft.com/office/drawing/2014/main" id="{98946818-11BF-4759-9D78-AFF91086F91B}"/>
              </a:ext>
            </a:extLst>
          </p:cNvPr>
          <p:cNvSpPr>
            <a:spLocks noGrp="1"/>
          </p:cNvSpPr>
          <p:nvPr>
            <p:ph type="ftr" sz="quarter" idx="11"/>
          </p:nvPr>
        </p:nvSpPr>
        <p:spPr/>
        <p:txBody>
          <a:bodyPr/>
          <a:lstStyle/>
          <a:p>
            <a:r>
              <a:rPr lang="fr-FR"/>
              <a:t>Introduction Lopy4 (Jacques Chambon)</a:t>
            </a:r>
          </a:p>
        </p:txBody>
      </p:sp>
      <p:pic>
        <p:nvPicPr>
          <p:cNvPr id="4" name="Image 3">
            <a:extLst>
              <a:ext uri="{FF2B5EF4-FFF2-40B4-BE49-F238E27FC236}">
                <a16:creationId xmlns:a16="http://schemas.microsoft.com/office/drawing/2014/main" id="{02FA0AF8-F7DA-4886-B84A-3AC72EA0083C}"/>
              </a:ext>
            </a:extLst>
          </p:cNvPr>
          <p:cNvPicPr>
            <a:picLocks noChangeAspect="1"/>
          </p:cNvPicPr>
          <p:nvPr/>
        </p:nvPicPr>
        <p:blipFill>
          <a:blip r:embed="rId2"/>
          <a:stretch>
            <a:fillRect/>
          </a:stretch>
        </p:blipFill>
        <p:spPr>
          <a:xfrm>
            <a:off x="1833562" y="685800"/>
            <a:ext cx="8524875" cy="5486400"/>
          </a:xfrm>
          <a:prstGeom prst="rect">
            <a:avLst/>
          </a:prstGeom>
        </p:spPr>
      </p:pic>
      <p:sp>
        <p:nvSpPr>
          <p:cNvPr id="5" name="Espace réservé du numéro de diapositive 4">
            <a:extLst>
              <a:ext uri="{FF2B5EF4-FFF2-40B4-BE49-F238E27FC236}">
                <a16:creationId xmlns:a16="http://schemas.microsoft.com/office/drawing/2014/main" id="{6B47A4BD-2A2E-43A7-8C16-B1948D4C7676}"/>
              </a:ext>
            </a:extLst>
          </p:cNvPr>
          <p:cNvSpPr>
            <a:spLocks noGrp="1"/>
          </p:cNvSpPr>
          <p:nvPr>
            <p:ph type="sldNum" sz="quarter" idx="12"/>
          </p:nvPr>
        </p:nvSpPr>
        <p:spPr/>
        <p:txBody>
          <a:bodyPr/>
          <a:lstStyle/>
          <a:p>
            <a:fld id="{8C0A448B-4E0C-4D1A-AEFA-C5B19C88F4F4}" type="slidenum">
              <a:rPr lang="fr-FR" smtClean="0"/>
              <a:t>21</a:t>
            </a:fld>
            <a:endParaRPr lang="fr-FR"/>
          </a:p>
        </p:txBody>
      </p:sp>
      <p:sp>
        <p:nvSpPr>
          <p:cNvPr id="6" name="ZoneTexte 5">
            <a:extLst>
              <a:ext uri="{FF2B5EF4-FFF2-40B4-BE49-F238E27FC236}">
                <a16:creationId xmlns:a16="http://schemas.microsoft.com/office/drawing/2014/main" id="{50BE1978-6563-4237-8719-3BE84B67DFE0}"/>
              </a:ext>
            </a:extLst>
          </p:cNvPr>
          <p:cNvSpPr txBox="1"/>
          <p:nvPr/>
        </p:nvSpPr>
        <p:spPr>
          <a:xfrm>
            <a:off x="3791631" y="316468"/>
            <a:ext cx="4146776" cy="369332"/>
          </a:xfrm>
          <a:prstGeom prst="rect">
            <a:avLst/>
          </a:prstGeom>
          <a:noFill/>
        </p:spPr>
        <p:txBody>
          <a:bodyPr wrap="none" rtlCol="0">
            <a:spAutoFit/>
          </a:bodyPr>
          <a:lstStyle/>
          <a:p>
            <a:r>
              <a:rPr lang="fr-FR" dirty="0"/>
              <a:t>La documentation laisser parfois à désirer </a:t>
            </a:r>
          </a:p>
        </p:txBody>
      </p:sp>
      <p:pic>
        <p:nvPicPr>
          <p:cNvPr id="4098" name="Picture 2" descr="RÃ©sultat de recherche d'images pour &quot;smiley&quot;">
            <a:extLst>
              <a:ext uri="{FF2B5EF4-FFF2-40B4-BE49-F238E27FC236}">
                <a16:creationId xmlns:a16="http://schemas.microsoft.com/office/drawing/2014/main" id="{27770A22-B877-44BC-9E28-2B33FB1470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6475" y="400050"/>
            <a:ext cx="1771650"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276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A5A8B9F-2768-429A-8E21-A41122002EDE}"/>
              </a:ext>
            </a:extLst>
          </p:cNvPr>
          <p:cNvSpPr>
            <a:spLocks noGrp="1"/>
          </p:cNvSpPr>
          <p:nvPr>
            <p:ph type="dt" sz="half" idx="10"/>
          </p:nvPr>
        </p:nvSpPr>
        <p:spPr/>
        <p:txBody>
          <a:bodyPr/>
          <a:lstStyle/>
          <a:p>
            <a:fld id="{E959EA5E-0B9B-4A24-B224-37353E8BC121}" type="datetime1">
              <a:rPr lang="fr-FR" smtClean="0"/>
              <a:t>11/04/2019</a:t>
            </a:fld>
            <a:endParaRPr lang="fr-FR"/>
          </a:p>
        </p:txBody>
      </p:sp>
      <p:sp>
        <p:nvSpPr>
          <p:cNvPr id="3" name="Espace réservé du pied de page 2">
            <a:extLst>
              <a:ext uri="{FF2B5EF4-FFF2-40B4-BE49-F238E27FC236}">
                <a16:creationId xmlns:a16="http://schemas.microsoft.com/office/drawing/2014/main" id="{83A128B1-4378-4AD2-BF25-A575DBAC26B8}"/>
              </a:ext>
            </a:extLst>
          </p:cNvPr>
          <p:cNvSpPr>
            <a:spLocks noGrp="1"/>
          </p:cNvSpPr>
          <p:nvPr>
            <p:ph type="ftr" sz="quarter" idx="11"/>
          </p:nvPr>
        </p:nvSpPr>
        <p:spPr/>
        <p:txBody>
          <a:bodyPr/>
          <a:lstStyle/>
          <a:p>
            <a:r>
              <a:rPr lang="fr-FR"/>
              <a:t>Introduction Lopy4 (Jacques Chambon)</a:t>
            </a:r>
          </a:p>
        </p:txBody>
      </p:sp>
      <p:sp>
        <p:nvSpPr>
          <p:cNvPr id="6" name="Espace réservé du numéro de diapositive 5">
            <a:extLst>
              <a:ext uri="{FF2B5EF4-FFF2-40B4-BE49-F238E27FC236}">
                <a16:creationId xmlns:a16="http://schemas.microsoft.com/office/drawing/2014/main" id="{C13AD49E-4085-41FD-A190-27669B348688}"/>
              </a:ext>
            </a:extLst>
          </p:cNvPr>
          <p:cNvSpPr>
            <a:spLocks noGrp="1"/>
          </p:cNvSpPr>
          <p:nvPr>
            <p:ph type="sldNum" sz="quarter" idx="12"/>
          </p:nvPr>
        </p:nvSpPr>
        <p:spPr/>
        <p:txBody>
          <a:bodyPr/>
          <a:lstStyle/>
          <a:p>
            <a:fld id="{8C0A448B-4E0C-4D1A-AEFA-C5B19C88F4F4}" type="slidenum">
              <a:rPr lang="fr-FR" smtClean="0"/>
              <a:t>22</a:t>
            </a:fld>
            <a:endParaRPr lang="fr-FR"/>
          </a:p>
        </p:txBody>
      </p:sp>
      <p:pic>
        <p:nvPicPr>
          <p:cNvPr id="1028" name="Picture 4" descr="https://docs.pycom.io/.gitbook/assets/wifi_pigtail_ant_lopy4.png">
            <a:extLst>
              <a:ext uri="{FF2B5EF4-FFF2-40B4-BE49-F238E27FC236}">
                <a16:creationId xmlns:a16="http://schemas.microsoft.com/office/drawing/2014/main" id="{53DC13C3-D96E-4B9E-9E22-CC7A1B7C2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468" y="3677444"/>
            <a:ext cx="4781550" cy="23129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docs.pycom.io/.gitbook/assets/lora_sigfox_pigtail_ant_lopy4.png">
            <a:extLst>
              <a:ext uri="{FF2B5EF4-FFF2-40B4-BE49-F238E27FC236}">
                <a16:creationId xmlns:a16="http://schemas.microsoft.com/office/drawing/2014/main" id="{0DA602E8-8EB1-4FE5-B404-A25DA12AE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8673" y="276225"/>
            <a:ext cx="8000569" cy="2757488"/>
          </a:xfrm>
          <a:prstGeom prst="rect">
            <a:avLst/>
          </a:prstGeom>
          <a:noFill/>
          <a:extLst>
            <a:ext uri="{909E8E84-426E-40DD-AFC4-6F175D3DCCD1}">
              <a14:hiddenFill xmlns:a14="http://schemas.microsoft.com/office/drawing/2010/main">
                <a:solidFill>
                  <a:srgbClr val="FFFFFF"/>
                </a:solidFill>
              </a14:hiddenFill>
            </a:ext>
          </a:extLst>
        </p:spPr>
      </p:pic>
      <p:sp>
        <p:nvSpPr>
          <p:cNvPr id="4" name="Interdiction 3">
            <a:extLst>
              <a:ext uri="{FF2B5EF4-FFF2-40B4-BE49-F238E27FC236}">
                <a16:creationId xmlns:a16="http://schemas.microsoft.com/office/drawing/2014/main" id="{42DD36AF-48CE-4810-B474-65A71C4CFAC4}"/>
              </a:ext>
            </a:extLst>
          </p:cNvPr>
          <p:cNvSpPr/>
          <p:nvPr/>
        </p:nvSpPr>
        <p:spPr>
          <a:xfrm>
            <a:off x="4674105" y="2266157"/>
            <a:ext cx="914400" cy="914400"/>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1026" name="Picture 2" descr="https://upload.wikimedia.org/wikipedia/commons/a/af/Signal_attention.gif">
            <a:extLst>
              <a:ext uri="{FF2B5EF4-FFF2-40B4-BE49-F238E27FC236}">
                <a16:creationId xmlns:a16="http://schemas.microsoft.com/office/drawing/2014/main" id="{8ADF77AC-9E71-49A0-8217-22B21CA4E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1366" y="85693"/>
            <a:ext cx="1179877" cy="1038292"/>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A3B1F4F0-45D8-4036-9F79-BAD4218BE4B0}"/>
              </a:ext>
            </a:extLst>
          </p:cNvPr>
          <p:cNvSpPr txBox="1"/>
          <p:nvPr/>
        </p:nvSpPr>
        <p:spPr>
          <a:xfrm>
            <a:off x="5886450" y="5181600"/>
            <a:ext cx="566181" cy="369332"/>
          </a:xfrm>
          <a:prstGeom prst="rect">
            <a:avLst/>
          </a:prstGeom>
          <a:noFill/>
        </p:spPr>
        <p:txBody>
          <a:bodyPr wrap="none" rtlCol="0">
            <a:spAutoFit/>
          </a:bodyPr>
          <a:lstStyle/>
          <a:p>
            <a:r>
              <a:rPr lang="fr-FR" dirty="0"/>
              <a:t>Wifi</a:t>
            </a:r>
          </a:p>
        </p:txBody>
      </p:sp>
      <p:sp>
        <p:nvSpPr>
          <p:cNvPr id="8" name="ZoneTexte 7">
            <a:extLst>
              <a:ext uri="{FF2B5EF4-FFF2-40B4-BE49-F238E27FC236}">
                <a16:creationId xmlns:a16="http://schemas.microsoft.com/office/drawing/2014/main" id="{0807BA68-85F7-49A9-816F-EA3031B613DB}"/>
              </a:ext>
            </a:extLst>
          </p:cNvPr>
          <p:cNvSpPr txBox="1"/>
          <p:nvPr/>
        </p:nvSpPr>
        <p:spPr>
          <a:xfrm rot="18389336">
            <a:off x="7113409" y="4541531"/>
            <a:ext cx="1337033" cy="584775"/>
          </a:xfrm>
          <a:prstGeom prst="rect">
            <a:avLst/>
          </a:prstGeom>
          <a:noFill/>
        </p:spPr>
        <p:txBody>
          <a:bodyPr wrap="none" rtlCol="0">
            <a:spAutoFit/>
          </a:bodyPr>
          <a:lstStyle/>
          <a:p>
            <a:r>
              <a:rPr lang="fr-FR" sz="3200" dirty="0">
                <a:solidFill>
                  <a:srgbClr val="FF0000"/>
                </a:solidFill>
              </a:rPr>
              <a:t>Option</a:t>
            </a:r>
            <a:endParaRPr lang="fr-FR" dirty="0">
              <a:solidFill>
                <a:srgbClr val="FF0000"/>
              </a:solidFill>
            </a:endParaRPr>
          </a:p>
        </p:txBody>
      </p:sp>
    </p:spTree>
    <p:extLst>
      <p:ext uri="{BB962C8B-B14F-4D97-AF65-F5344CB8AC3E}">
        <p14:creationId xmlns:p14="http://schemas.microsoft.com/office/powerpoint/2010/main" val="919357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A40F4DD0-5CA3-423F-920E-0E705811ED97}"/>
              </a:ext>
            </a:extLst>
          </p:cNvPr>
          <p:cNvPicPr>
            <a:picLocks noChangeAspect="1"/>
          </p:cNvPicPr>
          <p:nvPr/>
        </p:nvPicPr>
        <p:blipFill>
          <a:blip r:embed="rId2"/>
          <a:stretch>
            <a:fillRect/>
          </a:stretch>
        </p:blipFill>
        <p:spPr>
          <a:xfrm>
            <a:off x="1047749" y="136525"/>
            <a:ext cx="10096500" cy="5558582"/>
          </a:xfrm>
          <a:prstGeom prst="rect">
            <a:avLst/>
          </a:prstGeom>
        </p:spPr>
      </p:pic>
      <p:sp>
        <p:nvSpPr>
          <p:cNvPr id="2" name="Espace réservé de la date 1">
            <a:extLst>
              <a:ext uri="{FF2B5EF4-FFF2-40B4-BE49-F238E27FC236}">
                <a16:creationId xmlns:a16="http://schemas.microsoft.com/office/drawing/2014/main" id="{5D2EB2C0-EC15-4C7A-B9E0-5A9AA9327CBA}"/>
              </a:ext>
            </a:extLst>
          </p:cNvPr>
          <p:cNvSpPr>
            <a:spLocks noGrp="1"/>
          </p:cNvSpPr>
          <p:nvPr>
            <p:ph type="dt" sz="half" idx="10"/>
          </p:nvPr>
        </p:nvSpPr>
        <p:spPr/>
        <p:txBody>
          <a:bodyPr/>
          <a:lstStyle/>
          <a:p>
            <a:fld id="{31AE4B3F-DCE1-42FC-BFD7-38A57035228D}" type="datetime1">
              <a:rPr lang="fr-FR" smtClean="0"/>
              <a:t>11/04/2019</a:t>
            </a:fld>
            <a:endParaRPr lang="fr-FR"/>
          </a:p>
        </p:txBody>
      </p:sp>
      <p:sp>
        <p:nvSpPr>
          <p:cNvPr id="3" name="Espace réservé du pied de page 2">
            <a:extLst>
              <a:ext uri="{FF2B5EF4-FFF2-40B4-BE49-F238E27FC236}">
                <a16:creationId xmlns:a16="http://schemas.microsoft.com/office/drawing/2014/main" id="{E86DECA9-B106-4E15-B2CF-A9EDCC904366}"/>
              </a:ext>
            </a:extLst>
          </p:cNvPr>
          <p:cNvSpPr>
            <a:spLocks noGrp="1"/>
          </p:cNvSpPr>
          <p:nvPr>
            <p:ph type="ftr" sz="quarter" idx="11"/>
          </p:nvPr>
        </p:nvSpPr>
        <p:spPr/>
        <p:txBody>
          <a:bodyPr/>
          <a:lstStyle/>
          <a:p>
            <a:r>
              <a:rPr lang="fr-FR"/>
              <a:t>Introduction Lopy4 (Jacques Chambon)</a:t>
            </a:r>
          </a:p>
        </p:txBody>
      </p:sp>
      <p:sp>
        <p:nvSpPr>
          <p:cNvPr id="6" name="Ellipse 5">
            <a:extLst>
              <a:ext uri="{FF2B5EF4-FFF2-40B4-BE49-F238E27FC236}">
                <a16:creationId xmlns:a16="http://schemas.microsoft.com/office/drawing/2014/main" id="{F0D6A036-7E3D-4627-8557-3D94BF289488}"/>
              </a:ext>
            </a:extLst>
          </p:cNvPr>
          <p:cNvSpPr/>
          <p:nvPr/>
        </p:nvSpPr>
        <p:spPr>
          <a:xfrm>
            <a:off x="4123231" y="3157337"/>
            <a:ext cx="1677799" cy="3184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numéro de diapositive 6">
            <a:extLst>
              <a:ext uri="{FF2B5EF4-FFF2-40B4-BE49-F238E27FC236}">
                <a16:creationId xmlns:a16="http://schemas.microsoft.com/office/drawing/2014/main" id="{2CAF175C-77C8-426A-86AA-2B82D2B78008}"/>
              </a:ext>
            </a:extLst>
          </p:cNvPr>
          <p:cNvSpPr>
            <a:spLocks noGrp="1"/>
          </p:cNvSpPr>
          <p:nvPr>
            <p:ph type="sldNum" sz="quarter" idx="12"/>
          </p:nvPr>
        </p:nvSpPr>
        <p:spPr/>
        <p:txBody>
          <a:bodyPr/>
          <a:lstStyle/>
          <a:p>
            <a:fld id="{8C0A448B-4E0C-4D1A-AEFA-C5B19C88F4F4}" type="slidenum">
              <a:rPr lang="fr-FR" smtClean="0"/>
              <a:t>23</a:t>
            </a:fld>
            <a:endParaRPr lang="fr-FR"/>
          </a:p>
        </p:txBody>
      </p:sp>
      <p:sp>
        <p:nvSpPr>
          <p:cNvPr id="8" name="ZoneTexte 7">
            <a:extLst>
              <a:ext uri="{FF2B5EF4-FFF2-40B4-BE49-F238E27FC236}">
                <a16:creationId xmlns:a16="http://schemas.microsoft.com/office/drawing/2014/main" id="{155ED506-C463-426F-8DB4-7931631245E6}"/>
              </a:ext>
            </a:extLst>
          </p:cNvPr>
          <p:cNvSpPr txBox="1"/>
          <p:nvPr/>
        </p:nvSpPr>
        <p:spPr>
          <a:xfrm rot="19012440">
            <a:off x="3026536" y="2926504"/>
            <a:ext cx="6138925" cy="461665"/>
          </a:xfrm>
          <a:prstGeom prst="rect">
            <a:avLst/>
          </a:prstGeom>
          <a:noFill/>
        </p:spPr>
        <p:txBody>
          <a:bodyPr wrap="none" rtlCol="0">
            <a:spAutoFit/>
          </a:bodyPr>
          <a:lstStyle/>
          <a:p>
            <a:r>
              <a:rPr lang="fr-FR" sz="2400" dirty="0">
                <a:solidFill>
                  <a:srgbClr val="FF0000"/>
                </a:solidFill>
              </a:rPr>
              <a:t>Avant d’insérer le Lopy4 sur la carte d’extension</a:t>
            </a:r>
          </a:p>
        </p:txBody>
      </p:sp>
      <p:pic>
        <p:nvPicPr>
          <p:cNvPr id="9" name="Picture 2" descr="https://upload.wikimedia.org/wikipedia/commons/a/af/Signal_attention.gif">
            <a:extLst>
              <a:ext uri="{FF2B5EF4-FFF2-40B4-BE49-F238E27FC236}">
                <a16:creationId xmlns:a16="http://schemas.microsoft.com/office/drawing/2014/main" id="{C45CFB12-2225-441C-BB54-B5404B12C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2278278"/>
            <a:ext cx="1179877" cy="103829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630A082-9607-48DB-BC73-DC3B25877C53}"/>
              </a:ext>
            </a:extLst>
          </p:cNvPr>
          <p:cNvSpPr/>
          <p:nvPr/>
        </p:nvSpPr>
        <p:spPr>
          <a:xfrm>
            <a:off x="2933697" y="5782772"/>
            <a:ext cx="6324601" cy="369332"/>
          </a:xfrm>
          <a:prstGeom prst="rect">
            <a:avLst/>
          </a:prstGeom>
        </p:spPr>
        <p:txBody>
          <a:bodyPr wrap="square">
            <a:spAutoFit/>
          </a:bodyPr>
          <a:lstStyle/>
          <a:p>
            <a:r>
              <a:rPr lang="fr-FR" dirty="0">
                <a:hlinkClick r:id="rId4"/>
              </a:rPr>
              <a:t>https://docs.pycom.io/pytrackpysense/installation/firmware.html</a:t>
            </a:r>
            <a:endParaRPr lang="fr-FR" dirty="0"/>
          </a:p>
        </p:txBody>
      </p:sp>
    </p:spTree>
    <p:extLst>
      <p:ext uri="{BB962C8B-B14F-4D97-AF65-F5344CB8AC3E}">
        <p14:creationId xmlns:p14="http://schemas.microsoft.com/office/powerpoint/2010/main" val="3854669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FE6D910-4A78-4D59-AF3D-4FB86C04277C}"/>
              </a:ext>
            </a:extLst>
          </p:cNvPr>
          <p:cNvSpPr>
            <a:spLocks noGrp="1"/>
          </p:cNvSpPr>
          <p:nvPr>
            <p:ph type="dt" sz="half" idx="10"/>
          </p:nvPr>
        </p:nvSpPr>
        <p:spPr/>
        <p:txBody>
          <a:bodyPr/>
          <a:lstStyle/>
          <a:p>
            <a:fld id="{E307BA1F-B99F-42EA-AF5F-5177EA2018BA}" type="datetime1">
              <a:rPr lang="fr-FR" smtClean="0"/>
              <a:t>11/04/2019</a:t>
            </a:fld>
            <a:endParaRPr lang="fr-FR"/>
          </a:p>
        </p:txBody>
      </p:sp>
      <p:sp>
        <p:nvSpPr>
          <p:cNvPr id="3" name="Espace réservé du pied de page 2">
            <a:extLst>
              <a:ext uri="{FF2B5EF4-FFF2-40B4-BE49-F238E27FC236}">
                <a16:creationId xmlns:a16="http://schemas.microsoft.com/office/drawing/2014/main" id="{B018663B-30F1-44FD-89A1-818B66D4008C}"/>
              </a:ext>
            </a:extLst>
          </p:cNvPr>
          <p:cNvSpPr>
            <a:spLocks noGrp="1"/>
          </p:cNvSpPr>
          <p:nvPr>
            <p:ph type="ftr" sz="quarter" idx="11"/>
          </p:nvPr>
        </p:nvSpPr>
        <p:spPr/>
        <p:txBody>
          <a:bodyPr/>
          <a:lstStyle/>
          <a:p>
            <a:r>
              <a:rPr lang="fr-FR"/>
              <a:t>Introduction Lopy4 (Jacques Chambon)</a:t>
            </a:r>
          </a:p>
        </p:txBody>
      </p:sp>
      <p:sp>
        <p:nvSpPr>
          <p:cNvPr id="5" name="Rectangle 4">
            <a:extLst>
              <a:ext uri="{FF2B5EF4-FFF2-40B4-BE49-F238E27FC236}">
                <a16:creationId xmlns:a16="http://schemas.microsoft.com/office/drawing/2014/main" id="{7F5520F7-39D4-4D40-B385-3894F7C7A000}"/>
              </a:ext>
            </a:extLst>
          </p:cNvPr>
          <p:cNvSpPr/>
          <p:nvPr/>
        </p:nvSpPr>
        <p:spPr>
          <a:xfrm>
            <a:off x="1852032" y="5897699"/>
            <a:ext cx="8900719" cy="369332"/>
          </a:xfrm>
          <a:prstGeom prst="rect">
            <a:avLst/>
          </a:prstGeom>
        </p:spPr>
        <p:txBody>
          <a:bodyPr wrap="square">
            <a:spAutoFit/>
          </a:bodyPr>
          <a:lstStyle/>
          <a:p>
            <a:r>
              <a:rPr lang="fr-FR" dirty="0">
                <a:hlinkClick r:id="rId2"/>
              </a:rPr>
              <a:t>https://core-electronics.com.au/tutorials/pycom-pysense-pytrack-firmware-update.html</a:t>
            </a:r>
            <a:endParaRPr lang="fr-FR" dirty="0"/>
          </a:p>
        </p:txBody>
      </p:sp>
      <p:pic>
        <p:nvPicPr>
          <p:cNvPr id="6" name="Image 5">
            <a:extLst>
              <a:ext uri="{FF2B5EF4-FFF2-40B4-BE49-F238E27FC236}">
                <a16:creationId xmlns:a16="http://schemas.microsoft.com/office/drawing/2014/main" id="{24BA7FEA-003B-4FA8-BD60-7759641B8390}"/>
              </a:ext>
            </a:extLst>
          </p:cNvPr>
          <p:cNvPicPr>
            <a:picLocks noChangeAspect="1"/>
          </p:cNvPicPr>
          <p:nvPr/>
        </p:nvPicPr>
        <p:blipFill>
          <a:blip r:embed="rId3"/>
          <a:stretch>
            <a:fillRect/>
          </a:stretch>
        </p:blipFill>
        <p:spPr>
          <a:xfrm>
            <a:off x="1449805" y="125378"/>
            <a:ext cx="9292389" cy="5683002"/>
          </a:xfrm>
          <a:prstGeom prst="rect">
            <a:avLst/>
          </a:prstGeom>
        </p:spPr>
      </p:pic>
      <p:sp>
        <p:nvSpPr>
          <p:cNvPr id="7" name="Espace réservé du numéro de diapositive 6">
            <a:extLst>
              <a:ext uri="{FF2B5EF4-FFF2-40B4-BE49-F238E27FC236}">
                <a16:creationId xmlns:a16="http://schemas.microsoft.com/office/drawing/2014/main" id="{F716C8E4-E241-4D81-BD3B-D6F94AD7CE83}"/>
              </a:ext>
            </a:extLst>
          </p:cNvPr>
          <p:cNvSpPr>
            <a:spLocks noGrp="1"/>
          </p:cNvSpPr>
          <p:nvPr>
            <p:ph type="sldNum" sz="quarter" idx="12"/>
          </p:nvPr>
        </p:nvSpPr>
        <p:spPr/>
        <p:txBody>
          <a:bodyPr/>
          <a:lstStyle/>
          <a:p>
            <a:fld id="{8C0A448B-4E0C-4D1A-AEFA-C5B19C88F4F4}" type="slidenum">
              <a:rPr lang="fr-FR" smtClean="0"/>
              <a:t>24</a:t>
            </a:fld>
            <a:endParaRPr lang="fr-FR"/>
          </a:p>
        </p:txBody>
      </p:sp>
    </p:spTree>
    <p:extLst>
      <p:ext uri="{BB962C8B-B14F-4D97-AF65-F5344CB8AC3E}">
        <p14:creationId xmlns:p14="http://schemas.microsoft.com/office/powerpoint/2010/main" val="620730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755C56A-8552-4AA2-A1F1-7ED7141F90B0}"/>
              </a:ext>
            </a:extLst>
          </p:cNvPr>
          <p:cNvSpPr>
            <a:spLocks noGrp="1"/>
          </p:cNvSpPr>
          <p:nvPr>
            <p:ph type="dt" sz="half" idx="10"/>
          </p:nvPr>
        </p:nvSpPr>
        <p:spPr/>
        <p:txBody>
          <a:bodyPr/>
          <a:lstStyle/>
          <a:p>
            <a:fld id="{0020811B-E611-4FFB-BE2F-F347D343D22D}" type="datetime1">
              <a:rPr lang="fr-FR" smtClean="0"/>
              <a:t>11/04/2019</a:t>
            </a:fld>
            <a:endParaRPr lang="fr-FR"/>
          </a:p>
        </p:txBody>
      </p:sp>
      <p:sp>
        <p:nvSpPr>
          <p:cNvPr id="3" name="Espace réservé du pied de page 2">
            <a:extLst>
              <a:ext uri="{FF2B5EF4-FFF2-40B4-BE49-F238E27FC236}">
                <a16:creationId xmlns:a16="http://schemas.microsoft.com/office/drawing/2014/main" id="{E5143932-ABBC-460F-B48C-A54DC38319B5}"/>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6B56FF74-0FBC-4B69-835A-DC6A0CE7B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3207" y="420319"/>
            <a:ext cx="7005586" cy="5936031"/>
          </a:xfrm>
          <a:prstGeom prst="rect">
            <a:avLst/>
          </a:prstGeom>
        </p:spPr>
      </p:pic>
      <p:sp>
        <p:nvSpPr>
          <p:cNvPr id="4" name="Espace réservé du numéro de diapositive 3">
            <a:extLst>
              <a:ext uri="{FF2B5EF4-FFF2-40B4-BE49-F238E27FC236}">
                <a16:creationId xmlns:a16="http://schemas.microsoft.com/office/drawing/2014/main" id="{481DA4B4-2B66-46D4-A22E-CDC2C6B0A254}"/>
              </a:ext>
            </a:extLst>
          </p:cNvPr>
          <p:cNvSpPr>
            <a:spLocks noGrp="1"/>
          </p:cNvSpPr>
          <p:nvPr>
            <p:ph type="sldNum" sz="quarter" idx="12"/>
          </p:nvPr>
        </p:nvSpPr>
        <p:spPr/>
        <p:txBody>
          <a:bodyPr/>
          <a:lstStyle/>
          <a:p>
            <a:fld id="{8C0A448B-4E0C-4D1A-AEFA-C5B19C88F4F4}" type="slidenum">
              <a:rPr lang="fr-FR" smtClean="0"/>
              <a:t>25</a:t>
            </a:fld>
            <a:endParaRPr lang="fr-FR"/>
          </a:p>
        </p:txBody>
      </p:sp>
    </p:spTree>
    <p:extLst>
      <p:ext uri="{BB962C8B-B14F-4D97-AF65-F5344CB8AC3E}">
        <p14:creationId xmlns:p14="http://schemas.microsoft.com/office/powerpoint/2010/main" val="814677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6F495CC-0D53-478A-B136-2C11FBEA31F4}"/>
              </a:ext>
            </a:extLst>
          </p:cNvPr>
          <p:cNvSpPr>
            <a:spLocks noGrp="1"/>
          </p:cNvSpPr>
          <p:nvPr>
            <p:ph type="dt" sz="half" idx="10"/>
          </p:nvPr>
        </p:nvSpPr>
        <p:spPr/>
        <p:txBody>
          <a:bodyPr/>
          <a:lstStyle/>
          <a:p>
            <a:fld id="{C08CFD60-E109-4F21-A6A5-3C8BA6E83CED}" type="datetime1">
              <a:rPr lang="fr-FR" smtClean="0"/>
              <a:t>11/04/2019</a:t>
            </a:fld>
            <a:endParaRPr lang="fr-FR"/>
          </a:p>
        </p:txBody>
      </p:sp>
      <p:sp>
        <p:nvSpPr>
          <p:cNvPr id="3" name="Espace réservé du pied de page 2">
            <a:extLst>
              <a:ext uri="{FF2B5EF4-FFF2-40B4-BE49-F238E27FC236}">
                <a16:creationId xmlns:a16="http://schemas.microsoft.com/office/drawing/2014/main" id="{7047596B-0F83-473A-B659-204255D3940B}"/>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20DE09C6-EB50-4541-85AA-CE1523EEB3CA}"/>
              </a:ext>
            </a:extLst>
          </p:cNvPr>
          <p:cNvSpPr>
            <a:spLocks noGrp="1"/>
          </p:cNvSpPr>
          <p:nvPr>
            <p:ph type="sldNum" sz="quarter" idx="12"/>
          </p:nvPr>
        </p:nvSpPr>
        <p:spPr/>
        <p:txBody>
          <a:bodyPr/>
          <a:lstStyle/>
          <a:p>
            <a:fld id="{8C0A448B-4E0C-4D1A-AEFA-C5B19C88F4F4}" type="slidenum">
              <a:rPr lang="fr-FR" smtClean="0"/>
              <a:t>26</a:t>
            </a:fld>
            <a:endParaRPr lang="fr-FR"/>
          </a:p>
        </p:txBody>
      </p:sp>
      <p:pic>
        <p:nvPicPr>
          <p:cNvPr id="6" name="Image 5">
            <a:extLst>
              <a:ext uri="{FF2B5EF4-FFF2-40B4-BE49-F238E27FC236}">
                <a16:creationId xmlns:a16="http://schemas.microsoft.com/office/drawing/2014/main" id="{58B2B80F-E10C-4270-877A-748F9D23C0C7}"/>
              </a:ext>
            </a:extLst>
          </p:cNvPr>
          <p:cNvPicPr>
            <a:picLocks noChangeAspect="1"/>
          </p:cNvPicPr>
          <p:nvPr/>
        </p:nvPicPr>
        <p:blipFill>
          <a:blip r:embed="rId2"/>
          <a:stretch>
            <a:fillRect/>
          </a:stretch>
        </p:blipFill>
        <p:spPr>
          <a:xfrm>
            <a:off x="1439004" y="209549"/>
            <a:ext cx="9313991" cy="5127775"/>
          </a:xfrm>
          <a:prstGeom prst="rect">
            <a:avLst/>
          </a:prstGeom>
        </p:spPr>
      </p:pic>
      <p:sp>
        <p:nvSpPr>
          <p:cNvPr id="7" name="Rectangle 6">
            <a:extLst>
              <a:ext uri="{FF2B5EF4-FFF2-40B4-BE49-F238E27FC236}">
                <a16:creationId xmlns:a16="http://schemas.microsoft.com/office/drawing/2014/main" id="{BFF211BD-7C37-4531-986D-3D972BC8F068}"/>
              </a:ext>
            </a:extLst>
          </p:cNvPr>
          <p:cNvSpPr/>
          <p:nvPr/>
        </p:nvSpPr>
        <p:spPr>
          <a:xfrm>
            <a:off x="2414586" y="5546874"/>
            <a:ext cx="7362826" cy="369332"/>
          </a:xfrm>
          <a:prstGeom prst="rect">
            <a:avLst/>
          </a:prstGeom>
        </p:spPr>
        <p:txBody>
          <a:bodyPr wrap="square">
            <a:spAutoFit/>
          </a:bodyPr>
          <a:lstStyle/>
          <a:p>
            <a:r>
              <a:rPr lang="fr-FR" dirty="0">
                <a:hlinkClick r:id="rId3"/>
              </a:rPr>
              <a:t>https://docs.pycom.io/gettingstarted/installation/firmwaretool.html#second</a:t>
            </a:r>
            <a:endParaRPr lang="fr-FR" dirty="0"/>
          </a:p>
        </p:txBody>
      </p:sp>
    </p:spTree>
    <p:extLst>
      <p:ext uri="{BB962C8B-B14F-4D97-AF65-F5344CB8AC3E}">
        <p14:creationId xmlns:p14="http://schemas.microsoft.com/office/powerpoint/2010/main" val="2899984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C787F47-AF3F-4117-9B9E-23BDD5C16D86}"/>
              </a:ext>
            </a:extLst>
          </p:cNvPr>
          <p:cNvSpPr>
            <a:spLocks noGrp="1"/>
          </p:cNvSpPr>
          <p:nvPr>
            <p:ph type="dt" sz="half" idx="10"/>
          </p:nvPr>
        </p:nvSpPr>
        <p:spPr/>
        <p:txBody>
          <a:bodyPr/>
          <a:lstStyle/>
          <a:p>
            <a:fld id="{C08CFD60-E109-4F21-A6A5-3C8BA6E83CED}" type="datetime1">
              <a:rPr lang="fr-FR" smtClean="0"/>
              <a:t>11/04/2019</a:t>
            </a:fld>
            <a:endParaRPr lang="fr-FR"/>
          </a:p>
        </p:txBody>
      </p:sp>
      <p:sp>
        <p:nvSpPr>
          <p:cNvPr id="3" name="Espace réservé du pied de page 2">
            <a:extLst>
              <a:ext uri="{FF2B5EF4-FFF2-40B4-BE49-F238E27FC236}">
                <a16:creationId xmlns:a16="http://schemas.microsoft.com/office/drawing/2014/main" id="{F594867F-8B7F-46CF-86B0-8512975FEB73}"/>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0A779EE7-5EE6-44C4-AC35-D5E55DF08ED9}"/>
              </a:ext>
            </a:extLst>
          </p:cNvPr>
          <p:cNvSpPr>
            <a:spLocks noGrp="1"/>
          </p:cNvSpPr>
          <p:nvPr>
            <p:ph type="sldNum" sz="quarter" idx="12"/>
          </p:nvPr>
        </p:nvSpPr>
        <p:spPr/>
        <p:txBody>
          <a:bodyPr/>
          <a:lstStyle/>
          <a:p>
            <a:fld id="{8C0A448B-4E0C-4D1A-AEFA-C5B19C88F4F4}" type="slidenum">
              <a:rPr lang="fr-FR" smtClean="0"/>
              <a:t>27</a:t>
            </a:fld>
            <a:endParaRPr lang="fr-FR"/>
          </a:p>
        </p:txBody>
      </p:sp>
      <p:pic>
        <p:nvPicPr>
          <p:cNvPr id="5" name="Image 4">
            <a:extLst>
              <a:ext uri="{FF2B5EF4-FFF2-40B4-BE49-F238E27FC236}">
                <a16:creationId xmlns:a16="http://schemas.microsoft.com/office/drawing/2014/main" id="{3C4A3515-7F78-4267-A5A0-CC6EACB7738B}"/>
              </a:ext>
            </a:extLst>
          </p:cNvPr>
          <p:cNvPicPr>
            <a:picLocks noChangeAspect="1"/>
          </p:cNvPicPr>
          <p:nvPr/>
        </p:nvPicPr>
        <p:blipFill>
          <a:blip r:embed="rId2"/>
          <a:stretch>
            <a:fillRect/>
          </a:stretch>
        </p:blipFill>
        <p:spPr>
          <a:xfrm>
            <a:off x="3152775" y="1528762"/>
            <a:ext cx="5886450" cy="3800475"/>
          </a:xfrm>
          <a:prstGeom prst="rect">
            <a:avLst/>
          </a:prstGeom>
        </p:spPr>
      </p:pic>
    </p:spTree>
    <p:extLst>
      <p:ext uri="{BB962C8B-B14F-4D97-AF65-F5344CB8AC3E}">
        <p14:creationId xmlns:p14="http://schemas.microsoft.com/office/powerpoint/2010/main" val="1730918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6B101A6-F73D-484C-88EF-0DDE7467821E}"/>
              </a:ext>
            </a:extLst>
          </p:cNvPr>
          <p:cNvSpPr>
            <a:spLocks noGrp="1"/>
          </p:cNvSpPr>
          <p:nvPr>
            <p:ph type="dt" sz="half" idx="10"/>
          </p:nvPr>
        </p:nvSpPr>
        <p:spPr/>
        <p:txBody>
          <a:bodyPr/>
          <a:lstStyle/>
          <a:p>
            <a:fld id="{BEAFE006-B437-4A3E-B97A-0936508F28A5}" type="datetime1">
              <a:rPr lang="fr-FR" smtClean="0"/>
              <a:t>11/04/2019</a:t>
            </a:fld>
            <a:endParaRPr lang="fr-FR"/>
          </a:p>
        </p:txBody>
      </p:sp>
      <p:sp>
        <p:nvSpPr>
          <p:cNvPr id="3" name="Espace réservé du pied de page 2">
            <a:extLst>
              <a:ext uri="{FF2B5EF4-FFF2-40B4-BE49-F238E27FC236}">
                <a16:creationId xmlns:a16="http://schemas.microsoft.com/office/drawing/2014/main" id="{EE26F854-18C0-4200-A3A7-E74355F5C7C5}"/>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B6BAC426-D1F2-415A-80B0-0D727BC1C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086729"/>
            <a:ext cx="5212350" cy="3841201"/>
          </a:xfrm>
          <a:prstGeom prst="rect">
            <a:avLst/>
          </a:prstGeom>
        </p:spPr>
      </p:pic>
      <p:sp>
        <p:nvSpPr>
          <p:cNvPr id="6" name="Rectangle 5">
            <a:extLst>
              <a:ext uri="{FF2B5EF4-FFF2-40B4-BE49-F238E27FC236}">
                <a16:creationId xmlns:a16="http://schemas.microsoft.com/office/drawing/2014/main" id="{23DEA7F8-395E-44B0-B1EC-675C8CAF97B2}"/>
              </a:ext>
            </a:extLst>
          </p:cNvPr>
          <p:cNvSpPr/>
          <p:nvPr/>
        </p:nvSpPr>
        <p:spPr>
          <a:xfrm>
            <a:off x="4038600" y="316984"/>
            <a:ext cx="4124912" cy="646331"/>
          </a:xfrm>
          <a:prstGeom prst="rect">
            <a:avLst/>
          </a:prstGeom>
        </p:spPr>
        <p:txBody>
          <a:bodyPr wrap="none">
            <a:spAutoFit/>
          </a:bodyPr>
          <a:lstStyle/>
          <a:p>
            <a:r>
              <a:rPr lang="fr-FR" dirty="0">
                <a:hlinkClick r:id="rId3"/>
              </a:rPr>
              <a:t>https://atom.io/</a:t>
            </a:r>
            <a:endParaRPr lang="fr-FR" dirty="0">
              <a:hlinkClick r:id="rId4"/>
            </a:endParaRPr>
          </a:p>
          <a:p>
            <a:r>
              <a:rPr lang="fr-FR" dirty="0">
                <a:hlinkClick r:id="rId4"/>
              </a:rPr>
              <a:t>https://github.com/pycom/pymakr-atom/</a:t>
            </a:r>
            <a:endParaRPr lang="fr-FR" dirty="0"/>
          </a:p>
        </p:txBody>
      </p:sp>
      <p:pic>
        <p:nvPicPr>
          <p:cNvPr id="5122" name="Picture 2" descr="https://docs.pycom.io/.gitbook/assets/pymakr-logo-1%20%281%29.png">
            <a:extLst>
              <a:ext uri="{FF2B5EF4-FFF2-40B4-BE49-F238E27FC236}">
                <a16:creationId xmlns:a16="http://schemas.microsoft.com/office/drawing/2014/main" id="{B1CC62D8-F600-4D9D-8749-F66EA08B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1247" y="5051344"/>
            <a:ext cx="3872655" cy="141036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D0EE3690-5F27-429E-8C19-4EC39832B893}"/>
              </a:ext>
            </a:extLst>
          </p:cNvPr>
          <p:cNvSpPr>
            <a:spLocks noGrp="1"/>
          </p:cNvSpPr>
          <p:nvPr>
            <p:ph type="sldNum" sz="quarter" idx="12"/>
          </p:nvPr>
        </p:nvSpPr>
        <p:spPr/>
        <p:txBody>
          <a:bodyPr/>
          <a:lstStyle/>
          <a:p>
            <a:fld id="{8C0A448B-4E0C-4D1A-AEFA-C5B19C88F4F4}" type="slidenum">
              <a:rPr lang="fr-FR" smtClean="0"/>
              <a:t>28</a:t>
            </a:fld>
            <a:endParaRPr lang="fr-FR"/>
          </a:p>
        </p:txBody>
      </p:sp>
    </p:spTree>
    <p:extLst>
      <p:ext uri="{BB962C8B-B14F-4D97-AF65-F5344CB8AC3E}">
        <p14:creationId xmlns:p14="http://schemas.microsoft.com/office/powerpoint/2010/main" val="895799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F46531-A65B-443B-9D68-E8883ED6E70F}"/>
              </a:ext>
            </a:extLst>
          </p:cNvPr>
          <p:cNvSpPr>
            <a:spLocks noGrp="1"/>
          </p:cNvSpPr>
          <p:nvPr>
            <p:ph type="title"/>
          </p:nvPr>
        </p:nvSpPr>
        <p:spPr/>
        <p:txBody>
          <a:bodyPr/>
          <a:lstStyle/>
          <a:p>
            <a:r>
              <a:rPr lang="fr-FR" dirty="0"/>
              <a:t>Micropython</a:t>
            </a:r>
          </a:p>
        </p:txBody>
      </p:sp>
      <p:sp>
        <p:nvSpPr>
          <p:cNvPr id="3" name="Espace réservé du contenu 2">
            <a:extLst>
              <a:ext uri="{FF2B5EF4-FFF2-40B4-BE49-F238E27FC236}">
                <a16:creationId xmlns:a16="http://schemas.microsoft.com/office/drawing/2014/main" id="{604C5DFD-8BE3-4A5C-86AE-19EE1A278B06}"/>
              </a:ext>
            </a:extLst>
          </p:cNvPr>
          <p:cNvSpPr>
            <a:spLocks noGrp="1"/>
          </p:cNvSpPr>
          <p:nvPr>
            <p:ph idx="1"/>
          </p:nvPr>
        </p:nvSpPr>
        <p:spPr/>
        <p:txBody>
          <a:bodyPr>
            <a:normAutofit fontScale="92500" lnSpcReduction="10000"/>
          </a:bodyPr>
          <a:lstStyle/>
          <a:p>
            <a:r>
              <a:rPr lang="en-US" dirty="0">
                <a:hlinkClick r:id="rId2"/>
              </a:rPr>
              <a:t>http://docs.micropython.org/en/latest/</a:t>
            </a:r>
            <a:endParaRPr lang="en-US" dirty="0"/>
          </a:p>
          <a:p>
            <a:pPr lvl="1"/>
            <a:r>
              <a:rPr lang="en-US" dirty="0"/>
              <a:t>Micropython is a lean and efficient implementation of the Python 3 programming language that includes a small subset of the Python standard library and is optimized to run on microcontrollers and in constrained environments.</a:t>
            </a:r>
          </a:p>
          <a:p>
            <a:pPr lvl="1"/>
            <a:r>
              <a:rPr lang="en-US" dirty="0"/>
              <a:t>Micropython is packed full of advanced features such as an interactive prompt, arbitrary precision integers, closures, list comprehension, generators, exception handling and more. Yet it is compact enough to fit and run within just 256k of code space and 16k of RAM.</a:t>
            </a:r>
          </a:p>
          <a:p>
            <a:pPr lvl="1"/>
            <a:r>
              <a:rPr lang="en-US" dirty="0"/>
              <a:t>Micropython aims to be as compatible with normal Python as possible to allow you to transfer code with ease from the desktop to a microcontroller or embedded system.</a:t>
            </a:r>
          </a:p>
          <a:p>
            <a:r>
              <a:rPr lang="en-US" dirty="0"/>
              <a:t>Micropython differences from CPython:</a:t>
            </a:r>
          </a:p>
          <a:p>
            <a:pPr lvl="1"/>
            <a:r>
              <a:rPr lang="en-US" dirty="0">
                <a:hlinkClick r:id="rId3"/>
              </a:rPr>
              <a:t>http://docs.micropython.org/en/latest/genrst/index.html</a:t>
            </a:r>
            <a:endParaRPr lang="fr-FR" dirty="0"/>
          </a:p>
        </p:txBody>
      </p:sp>
      <p:sp>
        <p:nvSpPr>
          <p:cNvPr id="4" name="Espace réservé de la date 3">
            <a:extLst>
              <a:ext uri="{FF2B5EF4-FFF2-40B4-BE49-F238E27FC236}">
                <a16:creationId xmlns:a16="http://schemas.microsoft.com/office/drawing/2014/main" id="{1E74AFA6-A768-4B84-91CC-5C417E8C3DD9}"/>
              </a:ext>
            </a:extLst>
          </p:cNvPr>
          <p:cNvSpPr>
            <a:spLocks noGrp="1"/>
          </p:cNvSpPr>
          <p:nvPr>
            <p:ph type="dt" sz="half" idx="10"/>
          </p:nvPr>
        </p:nvSpPr>
        <p:spPr/>
        <p:txBody>
          <a:bodyPr/>
          <a:lstStyle/>
          <a:p>
            <a:fld id="{AC308C70-9E6E-4F7F-A00F-AB39428F21D7}" type="datetime1">
              <a:rPr lang="fr-FR" smtClean="0"/>
              <a:t>11/04/2019</a:t>
            </a:fld>
            <a:endParaRPr lang="fr-FR"/>
          </a:p>
        </p:txBody>
      </p:sp>
      <p:sp>
        <p:nvSpPr>
          <p:cNvPr id="5" name="Espace réservé du pied de page 4">
            <a:extLst>
              <a:ext uri="{FF2B5EF4-FFF2-40B4-BE49-F238E27FC236}">
                <a16:creationId xmlns:a16="http://schemas.microsoft.com/office/drawing/2014/main" id="{E2205418-35DB-43A7-A30D-D98A1897DC7D}"/>
              </a:ext>
            </a:extLst>
          </p:cNvPr>
          <p:cNvSpPr>
            <a:spLocks noGrp="1"/>
          </p:cNvSpPr>
          <p:nvPr>
            <p:ph type="ftr" sz="quarter" idx="11"/>
          </p:nvPr>
        </p:nvSpPr>
        <p:spPr/>
        <p:txBody>
          <a:bodyPr/>
          <a:lstStyle/>
          <a:p>
            <a:r>
              <a:rPr lang="fr-FR"/>
              <a:t>Introduction Lopy4 (Jacques Chambon)</a:t>
            </a:r>
            <a:endParaRPr lang="fr-FR" dirty="0"/>
          </a:p>
        </p:txBody>
      </p:sp>
      <p:sp>
        <p:nvSpPr>
          <p:cNvPr id="6" name="Espace réservé du numéro de diapositive 5">
            <a:extLst>
              <a:ext uri="{FF2B5EF4-FFF2-40B4-BE49-F238E27FC236}">
                <a16:creationId xmlns:a16="http://schemas.microsoft.com/office/drawing/2014/main" id="{940B9CAA-ACA7-4BAF-89C0-33CCD45BCE50}"/>
              </a:ext>
            </a:extLst>
          </p:cNvPr>
          <p:cNvSpPr>
            <a:spLocks noGrp="1"/>
          </p:cNvSpPr>
          <p:nvPr>
            <p:ph type="sldNum" sz="quarter" idx="12"/>
          </p:nvPr>
        </p:nvSpPr>
        <p:spPr/>
        <p:txBody>
          <a:bodyPr/>
          <a:lstStyle/>
          <a:p>
            <a:fld id="{8C0A448B-4E0C-4D1A-AEFA-C5B19C88F4F4}" type="slidenum">
              <a:rPr lang="fr-FR" smtClean="0"/>
              <a:t>29</a:t>
            </a:fld>
            <a:endParaRPr lang="fr-FR"/>
          </a:p>
        </p:txBody>
      </p:sp>
    </p:spTree>
    <p:extLst>
      <p:ext uri="{BB962C8B-B14F-4D97-AF65-F5344CB8AC3E}">
        <p14:creationId xmlns:p14="http://schemas.microsoft.com/office/powerpoint/2010/main" val="931987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57B2D7-1298-41D7-8728-20FBEB705901}"/>
              </a:ext>
            </a:extLst>
          </p:cNvPr>
          <p:cNvSpPr>
            <a:spLocks noGrp="1"/>
          </p:cNvSpPr>
          <p:nvPr>
            <p:ph type="title"/>
          </p:nvPr>
        </p:nvSpPr>
        <p:spPr/>
        <p:txBody>
          <a:bodyPr/>
          <a:lstStyle/>
          <a:p>
            <a:r>
              <a:rPr lang="fr-FR" dirty="0"/>
              <a:t>Prochains ateliers SoFab « IOT » (à confirmer)</a:t>
            </a:r>
          </a:p>
        </p:txBody>
      </p:sp>
      <p:sp>
        <p:nvSpPr>
          <p:cNvPr id="3" name="Espace réservé du contenu 2">
            <a:extLst>
              <a:ext uri="{FF2B5EF4-FFF2-40B4-BE49-F238E27FC236}">
                <a16:creationId xmlns:a16="http://schemas.microsoft.com/office/drawing/2014/main" id="{E6B52B60-7939-4994-8A67-577BDAD23668}"/>
              </a:ext>
            </a:extLst>
          </p:cNvPr>
          <p:cNvSpPr>
            <a:spLocks noGrp="1"/>
          </p:cNvSpPr>
          <p:nvPr>
            <p:ph idx="1"/>
          </p:nvPr>
        </p:nvSpPr>
        <p:spPr/>
        <p:txBody>
          <a:bodyPr/>
          <a:lstStyle/>
          <a:p>
            <a:r>
              <a:rPr lang="fr-FR" dirty="0"/>
              <a:t>Jeudi 11/04 : Lopy4 (Jacques Chambon)</a:t>
            </a:r>
          </a:p>
          <a:p>
            <a:r>
              <a:rPr lang="fr-FR" dirty="0"/>
              <a:t>mardi 23/04 : Lora/Sigfox sur Lopy4 (Rémi </a:t>
            </a:r>
            <a:r>
              <a:rPr lang="fr-FR" dirty="0" err="1"/>
              <a:t>Jolin</a:t>
            </a:r>
            <a:r>
              <a:rPr lang="fr-FR" dirty="0"/>
              <a:t>)</a:t>
            </a:r>
          </a:p>
          <a:p>
            <a:r>
              <a:rPr lang="fr-FR" dirty="0"/>
              <a:t>mercredi 24/04 : The </a:t>
            </a:r>
            <a:r>
              <a:rPr lang="fr-FR" dirty="0" err="1"/>
              <a:t>Things</a:t>
            </a:r>
            <a:r>
              <a:rPr lang="fr-FR" dirty="0"/>
              <a:t> Network (TTN)  (Fabien Ferrero)</a:t>
            </a:r>
          </a:p>
          <a:p>
            <a:r>
              <a:rPr lang="fr-FR" dirty="0"/>
              <a:t>Jeudi 25/04 : Présentation </a:t>
            </a:r>
            <a:r>
              <a:rPr lang="fr-FR" dirty="0" err="1"/>
              <a:t>Busit</a:t>
            </a:r>
            <a:r>
              <a:rPr lang="fr-FR" dirty="0"/>
              <a:t>  (Guillaume </a:t>
            </a:r>
            <a:r>
              <a:rPr lang="fr-FR" dirty="0" err="1"/>
              <a:t>Meriel</a:t>
            </a:r>
            <a:r>
              <a:rPr lang="fr-FR" dirty="0"/>
              <a:t>)</a:t>
            </a:r>
          </a:p>
          <a:p>
            <a:r>
              <a:rPr lang="fr-FR" dirty="0"/>
              <a:t>vendredi 26/04 : Propriété Intellectuelle (Benjamin Delsol)</a:t>
            </a:r>
          </a:p>
          <a:p>
            <a:endParaRPr lang="fr-FR" dirty="0"/>
          </a:p>
        </p:txBody>
      </p:sp>
      <p:sp>
        <p:nvSpPr>
          <p:cNvPr id="8" name="Espace réservé de la date 7">
            <a:extLst>
              <a:ext uri="{FF2B5EF4-FFF2-40B4-BE49-F238E27FC236}">
                <a16:creationId xmlns:a16="http://schemas.microsoft.com/office/drawing/2014/main" id="{78327B88-5C10-4B18-90B8-50603FD6CE5C}"/>
              </a:ext>
            </a:extLst>
          </p:cNvPr>
          <p:cNvSpPr>
            <a:spLocks noGrp="1"/>
          </p:cNvSpPr>
          <p:nvPr>
            <p:ph type="dt" sz="half" idx="10"/>
          </p:nvPr>
        </p:nvSpPr>
        <p:spPr/>
        <p:txBody>
          <a:bodyPr/>
          <a:lstStyle/>
          <a:p>
            <a:fld id="{7853CF52-16A4-47CA-B670-DF7D672A52D4}" type="datetime1">
              <a:rPr lang="fr-FR" smtClean="0"/>
              <a:t>11/04/2019</a:t>
            </a:fld>
            <a:endParaRPr lang="fr-FR"/>
          </a:p>
        </p:txBody>
      </p:sp>
      <p:sp>
        <p:nvSpPr>
          <p:cNvPr id="9" name="Espace réservé du pied de page 8">
            <a:extLst>
              <a:ext uri="{FF2B5EF4-FFF2-40B4-BE49-F238E27FC236}">
                <a16:creationId xmlns:a16="http://schemas.microsoft.com/office/drawing/2014/main" id="{F3433AA8-BDFD-4760-BCC2-D060B7003E87}"/>
              </a:ext>
            </a:extLst>
          </p:cNvPr>
          <p:cNvSpPr>
            <a:spLocks noGrp="1"/>
          </p:cNvSpPr>
          <p:nvPr>
            <p:ph type="ftr" sz="quarter" idx="11"/>
          </p:nvPr>
        </p:nvSpPr>
        <p:spPr/>
        <p:txBody>
          <a:bodyPr/>
          <a:lstStyle/>
          <a:p>
            <a:r>
              <a:rPr lang="fr-FR"/>
              <a:t>Introduction Lopy4 (Jacques Chambon)</a:t>
            </a:r>
            <a:endParaRPr lang="fr-FR" dirty="0"/>
          </a:p>
        </p:txBody>
      </p:sp>
      <p:sp>
        <p:nvSpPr>
          <p:cNvPr id="4" name="Espace réservé du numéro de diapositive 3">
            <a:extLst>
              <a:ext uri="{FF2B5EF4-FFF2-40B4-BE49-F238E27FC236}">
                <a16:creationId xmlns:a16="http://schemas.microsoft.com/office/drawing/2014/main" id="{E5EB411E-09F4-488D-B4DE-5B9951D86208}"/>
              </a:ext>
            </a:extLst>
          </p:cNvPr>
          <p:cNvSpPr>
            <a:spLocks noGrp="1"/>
          </p:cNvSpPr>
          <p:nvPr>
            <p:ph type="sldNum" sz="quarter" idx="12"/>
          </p:nvPr>
        </p:nvSpPr>
        <p:spPr/>
        <p:txBody>
          <a:bodyPr/>
          <a:lstStyle/>
          <a:p>
            <a:fld id="{8C0A448B-4E0C-4D1A-AEFA-C5B19C88F4F4}" type="slidenum">
              <a:rPr lang="fr-FR" smtClean="0"/>
              <a:t>3</a:t>
            </a:fld>
            <a:endParaRPr lang="fr-FR"/>
          </a:p>
        </p:txBody>
      </p:sp>
    </p:spTree>
    <p:extLst>
      <p:ext uri="{BB962C8B-B14F-4D97-AF65-F5344CB8AC3E}">
        <p14:creationId xmlns:p14="http://schemas.microsoft.com/office/powerpoint/2010/main" val="164979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9C0021C-4C93-4D38-B7E1-4DDE622BC88D}"/>
              </a:ext>
            </a:extLst>
          </p:cNvPr>
          <p:cNvSpPr>
            <a:spLocks noGrp="1"/>
          </p:cNvSpPr>
          <p:nvPr>
            <p:ph type="dt" sz="half" idx="10"/>
          </p:nvPr>
        </p:nvSpPr>
        <p:spPr/>
        <p:txBody>
          <a:bodyPr/>
          <a:lstStyle/>
          <a:p>
            <a:fld id="{FADCA039-D29D-44F8-9973-E28AADB21B7A}" type="datetime1">
              <a:rPr lang="fr-FR" smtClean="0"/>
              <a:t>11/04/2019</a:t>
            </a:fld>
            <a:endParaRPr lang="fr-FR"/>
          </a:p>
        </p:txBody>
      </p:sp>
      <p:sp>
        <p:nvSpPr>
          <p:cNvPr id="3" name="Espace réservé du pied de page 2">
            <a:extLst>
              <a:ext uri="{FF2B5EF4-FFF2-40B4-BE49-F238E27FC236}">
                <a16:creationId xmlns:a16="http://schemas.microsoft.com/office/drawing/2014/main" id="{E18C2305-3BC7-4D12-BAB1-B3AC7F2C3520}"/>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41E84AC6-91A1-424E-8D45-032F48924031}"/>
              </a:ext>
            </a:extLst>
          </p:cNvPr>
          <p:cNvPicPr>
            <a:picLocks noChangeAspect="1"/>
          </p:cNvPicPr>
          <p:nvPr/>
        </p:nvPicPr>
        <p:blipFill>
          <a:blip r:embed="rId2"/>
          <a:stretch>
            <a:fillRect/>
          </a:stretch>
        </p:blipFill>
        <p:spPr>
          <a:xfrm>
            <a:off x="1356529" y="72137"/>
            <a:ext cx="9478942" cy="5909213"/>
          </a:xfrm>
          <a:prstGeom prst="rect">
            <a:avLst/>
          </a:prstGeom>
        </p:spPr>
      </p:pic>
      <p:sp>
        <p:nvSpPr>
          <p:cNvPr id="6" name="Rectangle 5">
            <a:extLst>
              <a:ext uri="{FF2B5EF4-FFF2-40B4-BE49-F238E27FC236}">
                <a16:creationId xmlns:a16="http://schemas.microsoft.com/office/drawing/2014/main" id="{C32046B0-D2C4-482F-8E4A-CD977D3BA4ED}"/>
              </a:ext>
            </a:extLst>
          </p:cNvPr>
          <p:cNvSpPr/>
          <p:nvPr/>
        </p:nvSpPr>
        <p:spPr>
          <a:xfrm>
            <a:off x="3987281" y="5981350"/>
            <a:ext cx="4217437" cy="369332"/>
          </a:xfrm>
          <a:prstGeom prst="rect">
            <a:avLst/>
          </a:prstGeom>
        </p:spPr>
        <p:txBody>
          <a:bodyPr wrap="none">
            <a:spAutoFit/>
          </a:bodyPr>
          <a:lstStyle/>
          <a:p>
            <a:r>
              <a:rPr lang="fr-FR" dirty="0">
                <a:hlinkClick r:id="rId3"/>
              </a:rPr>
              <a:t>https://github.com/pycom/pycom-libraries</a:t>
            </a:r>
            <a:endParaRPr lang="fr-FR" dirty="0"/>
          </a:p>
        </p:txBody>
      </p:sp>
      <p:sp>
        <p:nvSpPr>
          <p:cNvPr id="7" name="Espace réservé du numéro de diapositive 6">
            <a:extLst>
              <a:ext uri="{FF2B5EF4-FFF2-40B4-BE49-F238E27FC236}">
                <a16:creationId xmlns:a16="http://schemas.microsoft.com/office/drawing/2014/main" id="{71A79661-C8CF-4927-BF19-55740A0B1E81}"/>
              </a:ext>
            </a:extLst>
          </p:cNvPr>
          <p:cNvSpPr>
            <a:spLocks noGrp="1"/>
          </p:cNvSpPr>
          <p:nvPr>
            <p:ph type="sldNum" sz="quarter" idx="12"/>
          </p:nvPr>
        </p:nvSpPr>
        <p:spPr/>
        <p:txBody>
          <a:bodyPr/>
          <a:lstStyle/>
          <a:p>
            <a:fld id="{8C0A448B-4E0C-4D1A-AEFA-C5B19C88F4F4}" type="slidenum">
              <a:rPr lang="fr-FR" smtClean="0"/>
              <a:t>30</a:t>
            </a:fld>
            <a:endParaRPr lang="fr-FR"/>
          </a:p>
        </p:txBody>
      </p:sp>
    </p:spTree>
    <p:extLst>
      <p:ext uri="{BB962C8B-B14F-4D97-AF65-F5344CB8AC3E}">
        <p14:creationId xmlns:p14="http://schemas.microsoft.com/office/powerpoint/2010/main" val="1656403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84E544A-1C75-4DD5-8240-9527634D7951}"/>
              </a:ext>
            </a:extLst>
          </p:cNvPr>
          <p:cNvSpPr>
            <a:spLocks noGrp="1"/>
          </p:cNvSpPr>
          <p:nvPr>
            <p:ph type="dt" sz="half" idx="10"/>
          </p:nvPr>
        </p:nvSpPr>
        <p:spPr/>
        <p:txBody>
          <a:bodyPr/>
          <a:lstStyle/>
          <a:p>
            <a:fld id="{C08CFD60-E109-4F21-A6A5-3C8BA6E83CED}" type="datetime1">
              <a:rPr lang="fr-FR" smtClean="0"/>
              <a:t>11/04/2019</a:t>
            </a:fld>
            <a:endParaRPr lang="fr-FR"/>
          </a:p>
        </p:txBody>
      </p:sp>
      <p:sp>
        <p:nvSpPr>
          <p:cNvPr id="3" name="Espace réservé du pied de page 2">
            <a:extLst>
              <a:ext uri="{FF2B5EF4-FFF2-40B4-BE49-F238E27FC236}">
                <a16:creationId xmlns:a16="http://schemas.microsoft.com/office/drawing/2014/main" id="{F7E88AFF-7445-4E63-BEE7-D5DEC06E5B4D}"/>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9C8DCF31-4289-4AF8-9375-485963D21E1B}"/>
              </a:ext>
            </a:extLst>
          </p:cNvPr>
          <p:cNvSpPr>
            <a:spLocks noGrp="1"/>
          </p:cNvSpPr>
          <p:nvPr>
            <p:ph type="sldNum" sz="quarter" idx="12"/>
          </p:nvPr>
        </p:nvSpPr>
        <p:spPr/>
        <p:txBody>
          <a:bodyPr/>
          <a:lstStyle/>
          <a:p>
            <a:fld id="{8C0A448B-4E0C-4D1A-AEFA-C5B19C88F4F4}" type="slidenum">
              <a:rPr lang="fr-FR" smtClean="0"/>
              <a:t>31</a:t>
            </a:fld>
            <a:endParaRPr lang="fr-FR"/>
          </a:p>
        </p:txBody>
      </p:sp>
      <p:pic>
        <p:nvPicPr>
          <p:cNvPr id="6" name="Image 5">
            <a:extLst>
              <a:ext uri="{FF2B5EF4-FFF2-40B4-BE49-F238E27FC236}">
                <a16:creationId xmlns:a16="http://schemas.microsoft.com/office/drawing/2014/main" id="{A3DBDB67-CA00-438F-A8E8-60036024D581}"/>
              </a:ext>
            </a:extLst>
          </p:cNvPr>
          <p:cNvPicPr>
            <a:picLocks noChangeAspect="1"/>
          </p:cNvPicPr>
          <p:nvPr/>
        </p:nvPicPr>
        <p:blipFill>
          <a:blip r:embed="rId2"/>
          <a:stretch>
            <a:fillRect/>
          </a:stretch>
        </p:blipFill>
        <p:spPr>
          <a:xfrm>
            <a:off x="2290762" y="900112"/>
            <a:ext cx="7610475" cy="5057775"/>
          </a:xfrm>
          <a:prstGeom prst="rect">
            <a:avLst/>
          </a:prstGeom>
        </p:spPr>
      </p:pic>
    </p:spTree>
    <p:extLst>
      <p:ext uri="{BB962C8B-B14F-4D97-AF65-F5344CB8AC3E}">
        <p14:creationId xmlns:p14="http://schemas.microsoft.com/office/powerpoint/2010/main" val="2075775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F0464E6-64D3-4F81-BDCF-09EF526F5253}"/>
              </a:ext>
            </a:extLst>
          </p:cNvPr>
          <p:cNvSpPr>
            <a:spLocks noGrp="1"/>
          </p:cNvSpPr>
          <p:nvPr>
            <p:ph type="dt" sz="half" idx="10"/>
          </p:nvPr>
        </p:nvSpPr>
        <p:spPr/>
        <p:txBody>
          <a:bodyPr/>
          <a:lstStyle/>
          <a:p>
            <a:fld id="{C08CFD60-E109-4F21-A6A5-3C8BA6E83CED}" type="datetime1">
              <a:rPr lang="fr-FR" smtClean="0"/>
              <a:t>11/04/2019</a:t>
            </a:fld>
            <a:endParaRPr lang="fr-FR"/>
          </a:p>
        </p:txBody>
      </p:sp>
      <p:sp>
        <p:nvSpPr>
          <p:cNvPr id="3" name="Espace réservé du pied de page 2">
            <a:extLst>
              <a:ext uri="{FF2B5EF4-FFF2-40B4-BE49-F238E27FC236}">
                <a16:creationId xmlns:a16="http://schemas.microsoft.com/office/drawing/2014/main" id="{A1DEEDA8-34F3-4230-ABD1-0DE6D563BE9F}"/>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C3B1C570-8E96-416E-A042-043D26EE5ED4}"/>
              </a:ext>
            </a:extLst>
          </p:cNvPr>
          <p:cNvSpPr>
            <a:spLocks noGrp="1"/>
          </p:cNvSpPr>
          <p:nvPr>
            <p:ph type="sldNum" sz="quarter" idx="12"/>
          </p:nvPr>
        </p:nvSpPr>
        <p:spPr/>
        <p:txBody>
          <a:bodyPr/>
          <a:lstStyle/>
          <a:p>
            <a:fld id="{8C0A448B-4E0C-4D1A-AEFA-C5B19C88F4F4}" type="slidenum">
              <a:rPr lang="fr-FR" smtClean="0"/>
              <a:t>32</a:t>
            </a:fld>
            <a:endParaRPr lang="fr-FR"/>
          </a:p>
        </p:txBody>
      </p:sp>
      <p:pic>
        <p:nvPicPr>
          <p:cNvPr id="5" name="Image 4">
            <a:extLst>
              <a:ext uri="{FF2B5EF4-FFF2-40B4-BE49-F238E27FC236}">
                <a16:creationId xmlns:a16="http://schemas.microsoft.com/office/drawing/2014/main" id="{BC119574-0D41-4455-A2C9-25B9DA2F2DFE}"/>
              </a:ext>
            </a:extLst>
          </p:cNvPr>
          <p:cNvPicPr>
            <a:picLocks noChangeAspect="1"/>
          </p:cNvPicPr>
          <p:nvPr/>
        </p:nvPicPr>
        <p:blipFill>
          <a:blip r:embed="rId2"/>
          <a:stretch>
            <a:fillRect/>
          </a:stretch>
        </p:blipFill>
        <p:spPr>
          <a:xfrm>
            <a:off x="2171700" y="461962"/>
            <a:ext cx="7848600" cy="5934075"/>
          </a:xfrm>
          <a:prstGeom prst="rect">
            <a:avLst/>
          </a:prstGeom>
        </p:spPr>
      </p:pic>
    </p:spTree>
    <p:extLst>
      <p:ext uri="{BB962C8B-B14F-4D97-AF65-F5344CB8AC3E}">
        <p14:creationId xmlns:p14="http://schemas.microsoft.com/office/powerpoint/2010/main" val="2892728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6F9FED0-1F66-44AF-BF33-971FB6CA1426}"/>
              </a:ext>
            </a:extLst>
          </p:cNvPr>
          <p:cNvSpPr>
            <a:spLocks noGrp="1"/>
          </p:cNvSpPr>
          <p:nvPr>
            <p:ph type="dt" sz="half" idx="10"/>
          </p:nvPr>
        </p:nvSpPr>
        <p:spPr/>
        <p:txBody>
          <a:bodyPr/>
          <a:lstStyle/>
          <a:p>
            <a:fld id="{C08CFD60-E109-4F21-A6A5-3C8BA6E83CED}" type="datetime1">
              <a:rPr lang="fr-FR" smtClean="0"/>
              <a:t>11/04/2019</a:t>
            </a:fld>
            <a:endParaRPr lang="fr-FR"/>
          </a:p>
        </p:txBody>
      </p:sp>
      <p:sp>
        <p:nvSpPr>
          <p:cNvPr id="3" name="Espace réservé du pied de page 2">
            <a:extLst>
              <a:ext uri="{FF2B5EF4-FFF2-40B4-BE49-F238E27FC236}">
                <a16:creationId xmlns:a16="http://schemas.microsoft.com/office/drawing/2014/main" id="{3BCD0168-BEEA-4208-A8EA-6A22E9216C6D}"/>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0EDD9CE4-BA26-4D64-A2ED-72955B29D779}"/>
              </a:ext>
            </a:extLst>
          </p:cNvPr>
          <p:cNvSpPr>
            <a:spLocks noGrp="1"/>
          </p:cNvSpPr>
          <p:nvPr>
            <p:ph type="sldNum" sz="quarter" idx="12"/>
          </p:nvPr>
        </p:nvSpPr>
        <p:spPr/>
        <p:txBody>
          <a:bodyPr/>
          <a:lstStyle/>
          <a:p>
            <a:fld id="{8C0A448B-4E0C-4D1A-AEFA-C5B19C88F4F4}" type="slidenum">
              <a:rPr lang="fr-FR" smtClean="0"/>
              <a:t>33</a:t>
            </a:fld>
            <a:endParaRPr lang="fr-FR"/>
          </a:p>
        </p:txBody>
      </p:sp>
      <p:pic>
        <p:nvPicPr>
          <p:cNvPr id="5" name="Image 4">
            <a:extLst>
              <a:ext uri="{FF2B5EF4-FFF2-40B4-BE49-F238E27FC236}">
                <a16:creationId xmlns:a16="http://schemas.microsoft.com/office/drawing/2014/main" id="{11D34B8E-3A33-43F2-9ADE-E0E838D52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3207" y="420319"/>
            <a:ext cx="7005586" cy="5936031"/>
          </a:xfrm>
          <a:prstGeom prst="rect">
            <a:avLst/>
          </a:prstGeom>
        </p:spPr>
      </p:pic>
      <p:sp>
        <p:nvSpPr>
          <p:cNvPr id="6" name="Flèche : droite 5">
            <a:extLst>
              <a:ext uri="{FF2B5EF4-FFF2-40B4-BE49-F238E27FC236}">
                <a16:creationId xmlns:a16="http://schemas.microsoft.com/office/drawing/2014/main" id="{1C8004A5-D9C1-4267-BEF8-CADB368874D1}"/>
              </a:ext>
            </a:extLst>
          </p:cNvPr>
          <p:cNvSpPr/>
          <p:nvPr/>
        </p:nvSpPr>
        <p:spPr>
          <a:xfrm rot="9760601">
            <a:off x="8487736" y="5231031"/>
            <a:ext cx="2095500" cy="3651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 droite 6">
            <a:extLst>
              <a:ext uri="{FF2B5EF4-FFF2-40B4-BE49-F238E27FC236}">
                <a16:creationId xmlns:a16="http://schemas.microsoft.com/office/drawing/2014/main" id="{06B855B4-B0D9-4314-856A-4B8F46C729F1}"/>
              </a:ext>
            </a:extLst>
          </p:cNvPr>
          <p:cNvSpPr/>
          <p:nvPr/>
        </p:nvSpPr>
        <p:spPr>
          <a:xfrm rot="21065931">
            <a:off x="1724006" y="1185135"/>
            <a:ext cx="3312073" cy="3651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4D1221DB-C453-4582-B2BA-6ED1A390A9AD}"/>
              </a:ext>
            </a:extLst>
          </p:cNvPr>
          <p:cNvSpPr txBox="1"/>
          <p:nvPr/>
        </p:nvSpPr>
        <p:spPr>
          <a:xfrm>
            <a:off x="671047" y="1317279"/>
            <a:ext cx="1103379" cy="584775"/>
          </a:xfrm>
          <a:prstGeom prst="rect">
            <a:avLst/>
          </a:prstGeom>
          <a:noFill/>
        </p:spPr>
        <p:txBody>
          <a:bodyPr wrap="none" rtlCol="0">
            <a:spAutoFit/>
          </a:bodyPr>
          <a:lstStyle/>
          <a:p>
            <a:r>
              <a:rPr lang="fr-FR" sz="3200" dirty="0"/>
              <a:t>Reset</a:t>
            </a:r>
            <a:endParaRPr lang="fr-FR" dirty="0"/>
          </a:p>
        </p:txBody>
      </p:sp>
      <p:sp>
        <p:nvSpPr>
          <p:cNvPr id="9" name="ZoneTexte 8">
            <a:extLst>
              <a:ext uri="{FF2B5EF4-FFF2-40B4-BE49-F238E27FC236}">
                <a16:creationId xmlns:a16="http://schemas.microsoft.com/office/drawing/2014/main" id="{6BDFE2ED-2316-4BC7-9774-ADFA10857FD1}"/>
              </a:ext>
            </a:extLst>
          </p:cNvPr>
          <p:cNvSpPr txBox="1"/>
          <p:nvPr/>
        </p:nvSpPr>
        <p:spPr>
          <a:xfrm>
            <a:off x="10590071" y="4604420"/>
            <a:ext cx="978153" cy="1077218"/>
          </a:xfrm>
          <a:prstGeom prst="rect">
            <a:avLst/>
          </a:prstGeom>
          <a:noFill/>
        </p:spPr>
        <p:txBody>
          <a:bodyPr wrap="none" rtlCol="0">
            <a:spAutoFit/>
          </a:bodyPr>
          <a:lstStyle/>
          <a:p>
            <a:r>
              <a:rPr lang="fr-FR" sz="3200" dirty="0"/>
              <a:t>Safe</a:t>
            </a:r>
          </a:p>
          <a:p>
            <a:r>
              <a:rPr lang="fr-FR" sz="3200" dirty="0"/>
              <a:t>Boot</a:t>
            </a:r>
          </a:p>
        </p:txBody>
      </p:sp>
    </p:spTree>
    <p:extLst>
      <p:ext uri="{BB962C8B-B14F-4D97-AF65-F5344CB8AC3E}">
        <p14:creationId xmlns:p14="http://schemas.microsoft.com/office/powerpoint/2010/main" val="1330040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8E502C1-9A22-4003-A113-9234C7F56797}"/>
              </a:ext>
            </a:extLst>
          </p:cNvPr>
          <p:cNvSpPr>
            <a:spLocks noGrp="1"/>
          </p:cNvSpPr>
          <p:nvPr>
            <p:ph type="dt" sz="half" idx="10"/>
          </p:nvPr>
        </p:nvSpPr>
        <p:spPr/>
        <p:txBody>
          <a:bodyPr/>
          <a:lstStyle/>
          <a:p>
            <a:fld id="{C08CFD60-E109-4F21-A6A5-3C8BA6E83CED}" type="datetime1">
              <a:rPr lang="fr-FR" smtClean="0"/>
              <a:t>11/04/2019</a:t>
            </a:fld>
            <a:endParaRPr lang="fr-FR"/>
          </a:p>
        </p:txBody>
      </p:sp>
      <p:sp>
        <p:nvSpPr>
          <p:cNvPr id="3" name="Espace réservé du pied de page 2">
            <a:extLst>
              <a:ext uri="{FF2B5EF4-FFF2-40B4-BE49-F238E27FC236}">
                <a16:creationId xmlns:a16="http://schemas.microsoft.com/office/drawing/2014/main" id="{C2C194A1-C2DC-444F-88A5-923A32319F56}"/>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B8DDB184-E9CD-45C1-A9FC-0F203BC2C6F1}"/>
              </a:ext>
            </a:extLst>
          </p:cNvPr>
          <p:cNvSpPr>
            <a:spLocks noGrp="1"/>
          </p:cNvSpPr>
          <p:nvPr>
            <p:ph type="sldNum" sz="quarter" idx="12"/>
          </p:nvPr>
        </p:nvSpPr>
        <p:spPr/>
        <p:txBody>
          <a:bodyPr/>
          <a:lstStyle/>
          <a:p>
            <a:fld id="{8C0A448B-4E0C-4D1A-AEFA-C5B19C88F4F4}" type="slidenum">
              <a:rPr lang="fr-FR" smtClean="0"/>
              <a:t>34</a:t>
            </a:fld>
            <a:endParaRPr lang="fr-FR"/>
          </a:p>
        </p:txBody>
      </p:sp>
      <p:pic>
        <p:nvPicPr>
          <p:cNvPr id="6146" name="Picture 2" descr="https://docs.pycom.io/.gitbook/assets/filezilla-settings-1.png">
            <a:extLst>
              <a:ext uri="{FF2B5EF4-FFF2-40B4-BE49-F238E27FC236}">
                <a16:creationId xmlns:a16="http://schemas.microsoft.com/office/drawing/2014/main" id="{E374B468-0910-423A-8DE6-66C331FF2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28645"/>
            <a:ext cx="5734050" cy="335806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docs.pycom.io/.gitbook/assets/filezilla-settings-2.png">
            <a:extLst>
              <a:ext uri="{FF2B5EF4-FFF2-40B4-BE49-F238E27FC236}">
                <a16:creationId xmlns:a16="http://schemas.microsoft.com/office/drawing/2014/main" id="{795478E3-0A6A-4AFB-98A7-C64C3900B4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599" y="3857624"/>
            <a:ext cx="5736595" cy="210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498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484F679-C537-47DC-A67B-753E406CDBB8}"/>
              </a:ext>
            </a:extLst>
          </p:cNvPr>
          <p:cNvSpPr>
            <a:spLocks noGrp="1"/>
          </p:cNvSpPr>
          <p:nvPr>
            <p:ph type="dt" sz="half" idx="10"/>
          </p:nvPr>
        </p:nvSpPr>
        <p:spPr/>
        <p:txBody>
          <a:bodyPr/>
          <a:lstStyle/>
          <a:p>
            <a:fld id="{C08CFD60-E109-4F21-A6A5-3C8BA6E83CED}" type="datetime1">
              <a:rPr lang="fr-FR" smtClean="0"/>
              <a:t>11/04/2019</a:t>
            </a:fld>
            <a:endParaRPr lang="fr-FR"/>
          </a:p>
        </p:txBody>
      </p:sp>
      <p:sp>
        <p:nvSpPr>
          <p:cNvPr id="3" name="Espace réservé du pied de page 2">
            <a:extLst>
              <a:ext uri="{FF2B5EF4-FFF2-40B4-BE49-F238E27FC236}">
                <a16:creationId xmlns:a16="http://schemas.microsoft.com/office/drawing/2014/main" id="{9604CBEE-57D5-4EBD-93D1-868DDF3937A6}"/>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BBB9FC7A-EB89-482E-A169-E134F7BDC575}"/>
              </a:ext>
            </a:extLst>
          </p:cNvPr>
          <p:cNvSpPr>
            <a:spLocks noGrp="1"/>
          </p:cNvSpPr>
          <p:nvPr>
            <p:ph type="sldNum" sz="quarter" idx="12"/>
          </p:nvPr>
        </p:nvSpPr>
        <p:spPr/>
        <p:txBody>
          <a:bodyPr/>
          <a:lstStyle/>
          <a:p>
            <a:fld id="{8C0A448B-4E0C-4D1A-AEFA-C5B19C88F4F4}" type="slidenum">
              <a:rPr lang="fr-FR" smtClean="0"/>
              <a:t>35</a:t>
            </a:fld>
            <a:endParaRPr lang="fr-FR"/>
          </a:p>
        </p:txBody>
      </p:sp>
      <p:pic>
        <p:nvPicPr>
          <p:cNvPr id="5" name="Image 4">
            <a:extLst>
              <a:ext uri="{FF2B5EF4-FFF2-40B4-BE49-F238E27FC236}">
                <a16:creationId xmlns:a16="http://schemas.microsoft.com/office/drawing/2014/main" id="{C2E9EDDD-F4BC-4912-82AF-394F912FE075}"/>
              </a:ext>
            </a:extLst>
          </p:cNvPr>
          <p:cNvPicPr>
            <a:picLocks noChangeAspect="1"/>
          </p:cNvPicPr>
          <p:nvPr/>
        </p:nvPicPr>
        <p:blipFill>
          <a:blip r:embed="rId2"/>
          <a:stretch>
            <a:fillRect/>
          </a:stretch>
        </p:blipFill>
        <p:spPr>
          <a:xfrm>
            <a:off x="1773996" y="136525"/>
            <a:ext cx="8644008" cy="6149975"/>
          </a:xfrm>
          <a:prstGeom prst="rect">
            <a:avLst/>
          </a:prstGeom>
        </p:spPr>
      </p:pic>
    </p:spTree>
    <p:extLst>
      <p:ext uri="{BB962C8B-B14F-4D97-AF65-F5344CB8AC3E}">
        <p14:creationId xmlns:p14="http://schemas.microsoft.com/office/powerpoint/2010/main" val="4051804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BE22145-F331-4B6F-8B62-C5C200180CAD}"/>
              </a:ext>
            </a:extLst>
          </p:cNvPr>
          <p:cNvSpPr>
            <a:spLocks noGrp="1"/>
          </p:cNvSpPr>
          <p:nvPr>
            <p:ph type="dt" sz="half" idx="10"/>
          </p:nvPr>
        </p:nvSpPr>
        <p:spPr/>
        <p:txBody>
          <a:bodyPr/>
          <a:lstStyle/>
          <a:p>
            <a:fld id="{C08CFD60-E109-4F21-A6A5-3C8BA6E83CED}" type="datetime1">
              <a:rPr lang="fr-FR" smtClean="0"/>
              <a:t>11/04/2019</a:t>
            </a:fld>
            <a:endParaRPr lang="fr-FR"/>
          </a:p>
        </p:txBody>
      </p:sp>
      <p:sp>
        <p:nvSpPr>
          <p:cNvPr id="3" name="Espace réservé du pied de page 2">
            <a:extLst>
              <a:ext uri="{FF2B5EF4-FFF2-40B4-BE49-F238E27FC236}">
                <a16:creationId xmlns:a16="http://schemas.microsoft.com/office/drawing/2014/main" id="{90075C23-B409-4538-A084-9E70E21F1049}"/>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89041B89-5B52-46DB-B6EC-AE5D2EA207F6}"/>
              </a:ext>
            </a:extLst>
          </p:cNvPr>
          <p:cNvSpPr>
            <a:spLocks noGrp="1"/>
          </p:cNvSpPr>
          <p:nvPr>
            <p:ph type="sldNum" sz="quarter" idx="12"/>
          </p:nvPr>
        </p:nvSpPr>
        <p:spPr/>
        <p:txBody>
          <a:bodyPr/>
          <a:lstStyle/>
          <a:p>
            <a:fld id="{8C0A448B-4E0C-4D1A-AEFA-C5B19C88F4F4}" type="slidenum">
              <a:rPr lang="fr-FR" smtClean="0"/>
              <a:t>36</a:t>
            </a:fld>
            <a:endParaRPr lang="fr-FR"/>
          </a:p>
        </p:txBody>
      </p:sp>
      <p:pic>
        <p:nvPicPr>
          <p:cNvPr id="6" name="Image 5">
            <a:extLst>
              <a:ext uri="{FF2B5EF4-FFF2-40B4-BE49-F238E27FC236}">
                <a16:creationId xmlns:a16="http://schemas.microsoft.com/office/drawing/2014/main" id="{EFAE97CA-576E-41C2-A10D-23060F5C0C03}"/>
              </a:ext>
            </a:extLst>
          </p:cNvPr>
          <p:cNvPicPr>
            <a:picLocks noChangeAspect="1"/>
          </p:cNvPicPr>
          <p:nvPr/>
        </p:nvPicPr>
        <p:blipFill>
          <a:blip r:embed="rId2"/>
          <a:stretch>
            <a:fillRect/>
          </a:stretch>
        </p:blipFill>
        <p:spPr>
          <a:xfrm>
            <a:off x="2657475" y="942975"/>
            <a:ext cx="6877050" cy="4972050"/>
          </a:xfrm>
          <a:prstGeom prst="rect">
            <a:avLst/>
          </a:prstGeom>
        </p:spPr>
      </p:pic>
    </p:spTree>
    <p:extLst>
      <p:ext uri="{BB962C8B-B14F-4D97-AF65-F5344CB8AC3E}">
        <p14:creationId xmlns:p14="http://schemas.microsoft.com/office/powerpoint/2010/main" val="3267842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C8AEBBE-D445-4B86-9783-91A419BC9440}"/>
              </a:ext>
            </a:extLst>
          </p:cNvPr>
          <p:cNvSpPr>
            <a:spLocks noGrp="1"/>
          </p:cNvSpPr>
          <p:nvPr>
            <p:ph type="dt" sz="half" idx="10"/>
          </p:nvPr>
        </p:nvSpPr>
        <p:spPr/>
        <p:txBody>
          <a:bodyPr/>
          <a:lstStyle/>
          <a:p>
            <a:fld id="{C08CFD60-E109-4F21-A6A5-3C8BA6E83CED}" type="datetime1">
              <a:rPr lang="fr-FR" smtClean="0"/>
              <a:t>11/04/2019</a:t>
            </a:fld>
            <a:endParaRPr lang="fr-FR"/>
          </a:p>
        </p:txBody>
      </p:sp>
      <p:sp>
        <p:nvSpPr>
          <p:cNvPr id="3" name="Espace réservé du pied de page 2">
            <a:extLst>
              <a:ext uri="{FF2B5EF4-FFF2-40B4-BE49-F238E27FC236}">
                <a16:creationId xmlns:a16="http://schemas.microsoft.com/office/drawing/2014/main" id="{FB806701-D40E-4166-933F-61FFC95EBA6D}"/>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BCEA10B0-B95C-4C32-B912-70955C35AAD7}"/>
              </a:ext>
            </a:extLst>
          </p:cNvPr>
          <p:cNvSpPr>
            <a:spLocks noGrp="1"/>
          </p:cNvSpPr>
          <p:nvPr>
            <p:ph type="sldNum" sz="quarter" idx="12"/>
          </p:nvPr>
        </p:nvSpPr>
        <p:spPr/>
        <p:txBody>
          <a:bodyPr/>
          <a:lstStyle/>
          <a:p>
            <a:fld id="{8C0A448B-4E0C-4D1A-AEFA-C5B19C88F4F4}" type="slidenum">
              <a:rPr lang="fr-FR" smtClean="0"/>
              <a:t>4</a:t>
            </a:fld>
            <a:endParaRPr lang="fr-FR"/>
          </a:p>
        </p:txBody>
      </p:sp>
      <p:pic>
        <p:nvPicPr>
          <p:cNvPr id="5" name="Image 4">
            <a:extLst>
              <a:ext uri="{FF2B5EF4-FFF2-40B4-BE49-F238E27FC236}">
                <a16:creationId xmlns:a16="http://schemas.microsoft.com/office/drawing/2014/main" id="{AD88B450-EDE9-40CB-A58A-736E474615B4}"/>
              </a:ext>
            </a:extLst>
          </p:cNvPr>
          <p:cNvPicPr>
            <a:picLocks noChangeAspect="1"/>
          </p:cNvPicPr>
          <p:nvPr/>
        </p:nvPicPr>
        <p:blipFill>
          <a:blip r:embed="rId2"/>
          <a:stretch>
            <a:fillRect/>
          </a:stretch>
        </p:blipFill>
        <p:spPr>
          <a:xfrm>
            <a:off x="1735852" y="136525"/>
            <a:ext cx="8720295" cy="6095349"/>
          </a:xfrm>
          <a:prstGeom prst="rect">
            <a:avLst/>
          </a:prstGeom>
        </p:spPr>
      </p:pic>
    </p:spTree>
    <p:extLst>
      <p:ext uri="{BB962C8B-B14F-4D97-AF65-F5344CB8AC3E}">
        <p14:creationId xmlns:p14="http://schemas.microsoft.com/office/powerpoint/2010/main" val="2683544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FEFDBEE6-8415-4B0F-A5FE-395CECA6D064}"/>
              </a:ext>
            </a:extLst>
          </p:cNvPr>
          <p:cNvSpPr>
            <a:spLocks noGrp="1"/>
          </p:cNvSpPr>
          <p:nvPr>
            <p:ph type="dt" sz="half" idx="10"/>
          </p:nvPr>
        </p:nvSpPr>
        <p:spPr/>
        <p:txBody>
          <a:bodyPr/>
          <a:lstStyle/>
          <a:p>
            <a:fld id="{4E34A664-9A3D-4E11-A913-C34C5C22D454}" type="datetime1">
              <a:rPr lang="fr-FR" smtClean="0"/>
              <a:t>11/04/2019</a:t>
            </a:fld>
            <a:endParaRPr lang="fr-FR"/>
          </a:p>
        </p:txBody>
      </p:sp>
      <p:sp>
        <p:nvSpPr>
          <p:cNvPr id="5" name="Espace réservé du pied de page 4">
            <a:extLst>
              <a:ext uri="{FF2B5EF4-FFF2-40B4-BE49-F238E27FC236}">
                <a16:creationId xmlns:a16="http://schemas.microsoft.com/office/drawing/2014/main" id="{1D1A2A7C-E4E0-4EAF-8573-3186E0F9AAB7}"/>
              </a:ext>
            </a:extLst>
          </p:cNvPr>
          <p:cNvSpPr>
            <a:spLocks noGrp="1"/>
          </p:cNvSpPr>
          <p:nvPr>
            <p:ph type="ftr" sz="quarter" idx="11"/>
          </p:nvPr>
        </p:nvSpPr>
        <p:spPr/>
        <p:txBody>
          <a:bodyPr/>
          <a:lstStyle/>
          <a:p>
            <a:r>
              <a:rPr lang="fr-FR"/>
              <a:t>Introduction Lopy4 (Jacques Chambon)</a:t>
            </a:r>
            <a:endParaRPr lang="fr-FR" dirty="0"/>
          </a:p>
        </p:txBody>
      </p:sp>
      <p:pic>
        <p:nvPicPr>
          <p:cNvPr id="2050" name="Picture 2" descr="https://gallery.mailchimp.com/cbc0396b3b4f9131c1bf4f131/images/feb27923-c7d0-43e5-a955-79b1e8408316.png">
            <a:extLst>
              <a:ext uri="{FF2B5EF4-FFF2-40B4-BE49-F238E27FC236}">
                <a16:creationId xmlns:a16="http://schemas.microsoft.com/office/drawing/2014/main" id="{1467BE2C-0FE9-4E57-AC50-3F8EDA5364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84437" y="400797"/>
            <a:ext cx="6823126" cy="5671507"/>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1">
            <a:extLst>
              <a:ext uri="{FF2B5EF4-FFF2-40B4-BE49-F238E27FC236}">
                <a16:creationId xmlns:a16="http://schemas.microsoft.com/office/drawing/2014/main" id="{C5BD7632-2F9F-41AA-95BE-3532F5F383BA}"/>
              </a:ext>
            </a:extLst>
          </p:cNvPr>
          <p:cNvSpPr>
            <a:spLocks noGrp="1"/>
          </p:cNvSpPr>
          <p:nvPr>
            <p:ph type="sldNum" sz="quarter" idx="12"/>
          </p:nvPr>
        </p:nvSpPr>
        <p:spPr/>
        <p:txBody>
          <a:bodyPr/>
          <a:lstStyle/>
          <a:p>
            <a:fld id="{8C0A448B-4E0C-4D1A-AEFA-C5B19C88F4F4}" type="slidenum">
              <a:rPr lang="fr-FR" smtClean="0"/>
              <a:t>5</a:t>
            </a:fld>
            <a:endParaRPr lang="fr-FR"/>
          </a:p>
        </p:txBody>
      </p:sp>
    </p:spTree>
    <p:extLst>
      <p:ext uri="{BB962C8B-B14F-4D97-AF65-F5344CB8AC3E}">
        <p14:creationId xmlns:p14="http://schemas.microsoft.com/office/powerpoint/2010/main" val="28067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5534B7B-2C59-4B14-A8AC-86BBE0B4FD58}"/>
              </a:ext>
            </a:extLst>
          </p:cNvPr>
          <p:cNvSpPr>
            <a:spLocks noGrp="1"/>
          </p:cNvSpPr>
          <p:nvPr>
            <p:ph type="dt" sz="half" idx="10"/>
          </p:nvPr>
        </p:nvSpPr>
        <p:spPr/>
        <p:txBody>
          <a:bodyPr/>
          <a:lstStyle/>
          <a:p>
            <a:fld id="{C08CFD60-E109-4F21-A6A5-3C8BA6E83CED}" type="datetime1">
              <a:rPr lang="fr-FR" smtClean="0"/>
              <a:t>11/04/2019</a:t>
            </a:fld>
            <a:endParaRPr lang="fr-FR"/>
          </a:p>
        </p:txBody>
      </p:sp>
      <p:sp>
        <p:nvSpPr>
          <p:cNvPr id="3" name="Espace réservé du pied de page 2">
            <a:extLst>
              <a:ext uri="{FF2B5EF4-FFF2-40B4-BE49-F238E27FC236}">
                <a16:creationId xmlns:a16="http://schemas.microsoft.com/office/drawing/2014/main" id="{15071896-716F-43F9-BA7B-9962236F708A}"/>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32567EE4-3BC0-4F78-A814-092ABBBB5CFE}"/>
              </a:ext>
            </a:extLst>
          </p:cNvPr>
          <p:cNvSpPr>
            <a:spLocks noGrp="1"/>
          </p:cNvSpPr>
          <p:nvPr>
            <p:ph type="sldNum" sz="quarter" idx="12"/>
          </p:nvPr>
        </p:nvSpPr>
        <p:spPr/>
        <p:txBody>
          <a:bodyPr/>
          <a:lstStyle/>
          <a:p>
            <a:fld id="{8C0A448B-4E0C-4D1A-AEFA-C5B19C88F4F4}" type="slidenum">
              <a:rPr lang="fr-FR" smtClean="0"/>
              <a:t>6</a:t>
            </a:fld>
            <a:endParaRPr lang="fr-FR"/>
          </a:p>
        </p:txBody>
      </p:sp>
      <p:pic>
        <p:nvPicPr>
          <p:cNvPr id="2052" name="Picture 4" descr="https://i2.wp.com/pycom.io/wp-content/uploads/2018/08/L04n2.png?fit=1000%2C1000&amp;ssl=1">
            <a:extLst>
              <a:ext uri="{FF2B5EF4-FFF2-40B4-BE49-F238E27FC236}">
                <a16:creationId xmlns:a16="http://schemas.microsoft.com/office/drawing/2014/main" id="{F1E92394-CF51-4DCB-8E3C-33910C92C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0" y="2033587"/>
            <a:ext cx="2790825" cy="27908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emtech SX1272IMLTRT">
            <a:extLst>
              <a:ext uri="{FF2B5EF4-FFF2-40B4-BE49-F238E27FC236}">
                <a16:creationId xmlns:a16="http://schemas.microsoft.com/office/drawing/2014/main" id="{45C57FF4-8AED-4F7D-966A-E5FFA725B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5" y="4824412"/>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Xtensa chip">
            <a:extLst>
              <a:ext uri="{FF2B5EF4-FFF2-40B4-BE49-F238E27FC236}">
                <a16:creationId xmlns:a16="http://schemas.microsoft.com/office/drawing/2014/main" id="{7C6BD4FE-356E-4FEF-BE69-62C743F33B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2942" y="4959350"/>
            <a:ext cx="1432370" cy="9810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2.wp.com/pycom.io/wp-content/uploads/2018/08/lopy4NoHeadersSideN.png?fit=1000%2C1000&amp;ssl=1">
            <a:extLst>
              <a:ext uri="{FF2B5EF4-FFF2-40B4-BE49-F238E27FC236}">
                <a16:creationId xmlns:a16="http://schemas.microsoft.com/office/drawing/2014/main" id="{2A1B5CEE-5A27-4517-9842-048EF66F07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2863" y="-129383"/>
            <a:ext cx="3362325" cy="3362325"/>
          </a:xfrm>
          <a:prstGeom prst="rect">
            <a:avLst/>
          </a:prstGeom>
          <a:noFill/>
          <a:extLst>
            <a:ext uri="{909E8E84-426E-40DD-AFC4-6F175D3DCCD1}">
              <a14:hiddenFill xmlns:a14="http://schemas.microsoft.com/office/drawing/2010/main">
                <a:solidFill>
                  <a:srgbClr val="FFFFFF"/>
                </a:solidFill>
              </a14:hiddenFill>
            </a:ext>
          </a:extLst>
        </p:spPr>
      </p:pic>
      <p:sp>
        <p:nvSpPr>
          <p:cNvPr id="7" name="Flèche : bas 6">
            <a:extLst>
              <a:ext uri="{FF2B5EF4-FFF2-40B4-BE49-F238E27FC236}">
                <a16:creationId xmlns:a16="http://schemas.microsoft.com/office/drawing/2014/main" id="{9C230A77-0A47-48FD-AC3B-4D1D1834A031}"/>
              </a:ext>
            </a:extLst>
          </p:cNvPr>
          <p:cNvSpPr/>
          <p:nvPr/>
        </p:nvSpPr>
        <p:spPr>
          <a:xfrm rot="2829778">
            <a:off x="4000705" y="4335374"/>
            <a:ext cx="200025" cy="538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 bas 14">
            <a:extLst>
              <a:ext uri="{FF2B5EF4-FFF2-40B4-BE49-F238E27FC236}">
                <a16:creationId xmlns:a16="http://schemas.microsoft.com/office/drawing/2014/main" id="{A62B48FD-4C2F-4606-A95E-80D47ED5CF08}"/>
              </a:ext>
            </a:extLst>
          </p:cNvPr>
          <p:cNvSpPr/>
          <p:nvPr/>
        </p:nvSpPr>
        <p:spPr>
          <a:xfrm rot="18839306">
            <a:off x="6984206" y="4200628"/>
            <a:ext cx="200025" cy="538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 bas 15">
            <a:extLst>
              <a:ext uri="{FF2B5EF4-FFF2-40B4-BE49-F238E27FC236}">
                <a16:creationId xmlns:a16="http://schemas.microsoft.com/office/drawing/2014/main" id="{520C37D0-C931-4A65-8F66-BC9B3525C67B}"/>
              </a:ext>
            </a:extLst>
          </p:cNvPr>
          <p:cNvSpPr/>
          <p:nvPr/>
        </p:nvSpPr>
        <p:spPr>
          <a:xfrm>
            <a:off x="5581650" y="2228953"/>
            <a:ext cx="200025" cy="538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6D887466-9CCF-49D3-8E0B-FA6C82AAEECB}"/>
              </a:ext>
            </a:extLst>
          </p:cNvPr>
          <p:cNvSpPr txBox="1"/>
          <p:nvPr/>
        </p:nvSpPr>
        <p:spPr>
          <a:xfrm>
            <a:off x="838200" y="5538787"/>
            <a:ext cx="1796004" cy="369332"/>
          </a:xfrm>
          <a:prstGeom prst="rect">
            <a:avLst/>
          </a:prstGeom>
          <a:noFill/>
        </p:spPr>
        <p:txBody>
          <a:bodyPr wrap="none" rtlCol="0">
            <a:spAutoFit/>
          </a:bodyPr>
          <a:lstStyle/>
          <a:p>
            <a:r>
              <a:rPr lang="fr-FR" dirty="0"/>
              <a:t>Semtech SX 1276</a:t>
            </a:r>
          </a:p>
        </p:txBody>
      </p:sp>
      <p:sp>
        <p:nvSpPr>
          <p:cNvPr id="10" name="ZoneTexte 9">
            <a:extLst>
              <a:ext uri="{FF2B5EF4-FFF2-40B4-BE49-F238E27FC236}">
                <a16:creationId xmlns:a16="http://schemas.microsoft.com/office/drawing/2014/main" id="{D9301CD5-2877-486E-9BFC-2D3CCA6C6370}"/>
              </a:ext>
            </a:extLst>
          </p:cNvPr>
          <p:cNvSpPr txBox="1"/>
          <p:nvPr/>
        </p:nvSpPr>
        <p:spPr>
          <a:xfrm>
            <a:off x="9210675" y="5538787"/>
            <a:ext cx="1625317" cy="369332"/>
          </a:xfrm>
          <a:prstGeom prst="rect">
            <a:avLst/>
          </a:prstGeom>
          <a:noFill/>
        </p:spPr>
        <p:txBody>
          <a:bodyPr wrap="none" rtlCol="0">
            <a:spAutoFit/>
          </a:bodyPr>
          <a:lstStyle/>
          <a:p>
            <a:r>
              <a:rPr lang="fr-FR" dirty="0"/>
              <a:t>Espressif ESP32</a:t>
            </a:r>
          </a:p>
        </p:txBody>
      </p:sp>
    </p:spTree>
    <p:extLst>
      <p:ext uri="{BB962C8B-B14F-4D97-AF65-F5344CB8AC3E}">
        <p14:creationId xmlns:p14="http://schemas.microsoft.com/office/powerpoint/2010/main" val="2797303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53D36EE-D95C-4738-8345-FCBEAC7CCCB3}"/>
              </a:ext>
            </a:extLst>
          </p:cNvPr>
          <p:cNvSpPr>
            <a:spLocks noGrp="1"/>
          </p:cNvSpPr>
          <p:nvPr>
            <p:ph type="dt" sz="half" idx="10"/>
          </p:nvPr>
        </p:nvSpPr>
        <p:spPr/>
        <p:txBody>
          <a:bodyPr/>
          <a:lstStyle/>
          <a:p>
            <a:fld id="{93EFB0C9-1C54-4501-BAD2-26625020B5BF}" type="datetime1">
              <a:rPr lang="fr-FR" smtClean="0"/>
              <a:t>11/04/2019</a:t>
            </a:fld>
            <a:endParaRPr lang="fr-FR"/>
          </a:p>
        </p:txBody>
      </p:sp>
      <p:sp>
        <p:nvSpPr>
          <p:cNvPr id="3" name="Espace réservé du pied de page 2">
            <a:extLst>
              <a:ext uri="{FF2B5EF4-FFF2-40B4-BE49-F238E27FC236}">
                <a16:creationId xmlns:a16="http://schemas.microsoft.com/office/drawing/2014/main" id="{CBC3CC84-948E-49AA-93FB-684BED60827C}"/>
              </a:ext>
            </a:extLst>
          </p:cNvPr>
          <p:cNvSpPr>
            <a:spLocks noGrp="1"/>
          </p:cNvSpPr>
          <p:nvPr>
            <p:ph type="ftr" sz="quarter" idx="11"/>
          </p:nvPr>
        </p:nvSpPr>
        <p:spPr/>
        <p:txBody>
          <a:bodyPr/>
          <a:lstStyle/>
          <a:p>
            <a:r>
              <a:rPr lang="fr-FR"/>
              <a:t>Introduction Lopy4 (Jacques Chambon)</a:t>
            </a:r>
          </a:p>
        </p:txBody>
      </p:sp>
      <p:pic>
        <p:nvPicPr>
          <p:cNvPr id="4" name="Image 3">
            <a:extLst>
              <a:ext uri="{FF2B5EF4-FFF2-40B4-BE49-F238E27FC236}">
                <a16:creationId xmlns:a16="http://schemas.microsoft.com/office/drawing/2014/main" id="{57E2E9FC-AA6E-4C74-A160-6219230F109F}"/>
              </a:ext>
            </a:extLst>
          </p:cNvPr>
          <p:cNvPicPr>
            <a:picLocks noChangeAspect="1"/>
          </p:cNvPicPr>
          <p:nvPr/>
        </p:nvPicPr>
        <p:blipFill>
          <a:blip r:embed="rId2"/>
          <a:stretch>
            <a:fillRect/>
          </a:stretch>
        </p:blipFill>
        <p:spPr>
          <a:xfrm>
            <a:off x="1444741" y="406166"/>
            <a:ext cx="9302517" cy="5701543"/>
          </a:xfrm>
          <a:prstGeom prst="rect">
            <a:avLst/>
          </a:prstGeom>
        </p:spPr>
      </p:pic>
      <p:sp>
        <p:nvSpPr>
          <p:cNvPr id="5" name="Espace réservé du numéro de diapositive 4">
            <a:extLst>
              <a:ext uri="{FF2B5EF4-FFF2-40B4-BE49-F238E27FC236}">
                <a16:creationId xmlns:a16="http://schemas.microsoft.com/office/drawing/2014/main" id="{6ECA38F1-9807-414B-9703-0DBD97464900}"/>
              </a:ext>
            </a:extLst>
          </p:cNvPr>
          <p:cNvSpPr>
            <a:spLocks noGrp="1"/>
          </p:cNvSpPr>
          <p:nvPr>
            <p:ph type="sldNum" sz="quarter" idx="12"/>
          </p:nvPr>
        </p:nvSpPr>
        <p:spPr/>
        <p:txBody>
          <a:bodyPr/>
          <a:lstStyle/>
          <a:p>
            <a:fld id="{8C0A448B-4E0C-4D1A-AEFA-C5B19C88F4F4}" type="slidenum">
              <a:rPr lang="fr-FR" smtClean="0"/>
              <a:t>7</a:t>
            </a:fld>
            <a:endParaRPr lang="fr-FR"/>
          </a:p>
        </p:txBody>
      </p:sp>
    </p:spTree>
    <p:extLst>
      <p:ext uri="{BB962C8B-B14F-4D97-AF65-F5344CB8AC3E}">
        <p14:creationId xmlns:p14="http://schemas.microsoft.com/office/powerpoint/2010/main" val="542619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D3F227D-4F2E-4101-AD83-150EFED3F53E}"/>
              </a:ext>
            </a:extLst>
          </p:cNvPr>
          <p:cNvSpPr>
            <a:spLocks noGrp="1"/>
          </p:cNvSpPr>
          <p:nvPr>
            <p:ph type="dt" sz="half" idx="10"/>
          </p:nvPr>
        </p:nvSpPr>
        <p:spPr/>
        <p:txBody>
          <a:bodyPr/>
          <a:lstStyle/>
          <a:p>
            <a:fld id="{C08CFD60-E109-4F21-A6A5-3C8BA6E83CED}" type="datetime1">
              <a:rPr lang="fr-FR" smtClean="0"/>
              <a:t>11/04/2019</a:t>
            </a:fld>
            <a:endParaRPr lang="fr-FR"/>
          </a:p>
        </p:txBody>
      </p:sp>
      <p:sp>
        <p:nvSpPr>
          <p:cNvPr id="3" name="Espace réservé du pied de page 2">
            <a:extLst>
              <a:ext uri="{FF2B5EF4-FFF2-40B4-BE49-F238E27FC236}">
                <a16:creationId xmlns:a16="http://schemas.microsoft.com/office/drawing/2014/main" id="{3BC190FD-558F-44D6-834A-7B73756982FC}"/>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FC669E48-EE5B-4960-A4F4-4F4E4842BA80}"/>
              </a:ext>
            </a:extLst>
          </p:cNvPr>
          <p:cNvSpPr>
            <a:spLocks noGrp="1"/>
          </p:cNvSpPr>
          <p:nvPr>
            <p:ph type="sldNum" sz="quarter" idx="12"/>
          </p:nvPr>
        </p:nvSpPr>
        <p:spPr/>
        <p:txBody>
          <a:bodyPr/>
          <a:lstStyle/>
          <a:p>
            <a:fld id="{8C0A448B-4E0C-4D1A-AEFA-C5B19C88F4F4}" type="slidenum">
              <a:rPr lang="fr-FR" smtClean="0"/>
              <a:t>8</a:t>
            </a:fld>
            <a:endParaRPr lang="fr-FR"/>
          </a:p>
        </p:txBody>
      </p:sp>
      <p:pic>
        <p:nvPicPr>
          <p:cNvPr id="5" name="Image 4">
            <a:extLst>
              <a:ext uri="{FF2B5EF4-FFF2-40B4-BE49-F238E27FC236}">
                <a16:creationId xmlns:a16="http://schemas.microsoft.com/office/drawing/2014/main" id="{452108AE-8370-49AA-A109-F27E6BC8CB4B}"/>
              </a:ext>
            </a:extLst>
          </p:cNvPr>
          <p:cNvPicPr>
            <a:picLocks noChangeAspect="1"/>
          </p:cNvPicPr>
          <p:nvPr/>
        </p:nvPicPr>
        <p:blipFill>
          <a:blip r:embed="rId2"/>
          <a:stretch>
            <a:fillRect/>
          </a:stretch>
        </p:blipFill>
        <p:spPr>
          <a:xfrm>
            <a:off x="0" y="97828"/>
            <a:ext cx="12192000" cy="6662344"/>
          </a:xfrm>
          <a:prstGeom prst="rect">
            <a:avLst/>
          </a:prstGeom>
        </p:spPr>
      </p:pic>
    </p:spTree>
    <p:extLst>
      <p:ext uri="{BB962C8B-B14F-4D97-AF65-F5344CB8AC3E}">
        <p14:creationId xmlns:p14="http://schemas.microsoft.com/office/powerpoint/2010/main" val="1759059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E0BDE0D-C1DC-4B94-9523-020903A53F2C}"/>
              </a:ext>
            </a:extLst>
          </p:cNvPr>
          <p:cNvSpPr>
            <a:spLocks noGrp="1"/>
          </p:cNvSpPr>
          <p:nvPr>
            <p:ph type="dt" sz="half" idx="10"/>
          </p:nvPr>
        </p:nvSpPr>
        <p:spPr/>
        <p:txBody>
          <a:bodyPr/>
          <a:lstStyle/>
          <a:p>
            <a:fld id="{C08CFD60-E109-4F21-A6A5-3C8BA6E83CED}" type="datetime1">
              <a:rPr lang="fr-FR" smtClean="0"/>
              <a:t>11/04/2019</a:t>
            </a:fld>
            <a:endParaRPr lang="fr-FR"/>
          </a:p>
        </p:txBody>
      </p:sp>
      <p:sp>
        <p:nvSpPr>
          <p:cNvPr id="3" name="Espace réservé du pied de page 2">
            <a:extLst>
              <a:ext uri="{FF2B5EF4-FFF2-40B4-BE49-F238E27FC236}">
                <a16:creationId xmlns:a16="http://schemas.microsoft.com/office/drawing/2014/main" id="{EBD561F3-F662-4441-95A2-F5DC15C4A489}"/>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621BCF65-5DA4-4E63-8727-EA85D9372829}"/>
              </a:ext>
            </a:extLst>
          </p:cNvPr>
          <p:cNvSpPr>
            <a:spLocks noGrp="1"/>
          </p:cNvSpPr>
          <p:nvPr>
            <p:ph type="sldNum" sz="quarter" idx="12"/>
          </p:nvPr>
        </p:nvSpPr>
        <p:spPr/>
        <p:txBody>
          <a:bodyPr/>
          <a:lstStyle/>
          <a:p>
            <a:fld id="{8C0A448B-4E0C-4D1A-AEFA-C5B19C88F4F4}" type="slidenum">
              <a:rPr lang="fr-FR" smtClean="0"/>
              <a:t>9</a:t>
            </a:fld>
            <a:endParaRPr lang="fr-FR"/>
          </a:p>
        </p:txBody>
      </p:sp>
      <p:pic>
        <p:nvPicPr>
          <p:cNvPr id="5" name="Image 4">
            <a:extLst>
              <a:ext uri="{FF2B5EF4-FFF2-40B4-BE49-F238E27FC236}">
                <a16:creationId xmlns:a16="http://schemas.microsoft.com/office/drawing/2014/main" id="{2331D132-075D-4F34-A684-89EE4CFF2A4C}"/>
              </a:ext>
            </a:extLst>
          </p:cNvPr>
          <p:cNvPicPr>
            <a:picLocks noChangeAspect="1"/>
          </p:cNvPicPr>
          <p:nvPr/>
        </p:nvPicPr>
        <p:blipFill>
          <a:blip r:embed="rId2"/>
          <a:stretch>
            <a:fillRect/>
          </a:stretch>
        </p:blipFill>
        <p:spPr>
          <a:xfrm>
            <a:off x="1095375" y="566195"/>
            <a:ext cx="10001250" cy="5553617"/>
          </a:xfrm>
          <a:prstGeom prst="rect">
            <a:avLst/>
          </a:prstGeom>
        </p:spPr>
      </p:pic>
    </p:spTree>
    <p:extLst>
      <p:ext uri="{BB962C8B-B14F-4D97-AF65-F5344CB8AC3E}">
        <p14:creationId xmlns:p14="http://schemas.microsoft.com/office/powerpoint/2010/main" val="360396618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588</TotalTime>
  <Words>599</Words>
  <Application>Microsoft Office PowerPoint</Application>
  <PresentationFormat>Grand écran</PresentationFormat>
  <Paragraphs>145</Paragraphs>
  <Slides>36</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36</vt:i4>
      </vt:variant>
    </vt:vector>
  </HeadingPairs>
  <TitlesOfParts>
    <vt:vector size="40" baseType="lpstr">
      <vt:lpstr>Arial</vt:lpstr>
      <vt:lpstr>Calibri</vt:lpstr>
      <vt:lpstr>Calibri Light</vt:lpstr>
      <vt:lpstr>Thème Office</vt:lpstr>
      <vt:lpstr>Lopy4  Prise en main</vt:lpstr>
      <vt:lpstr>Atelier Lopy4</vt:lpstr>
      <vt:lpstr>Prochains ateliers SoFab « IOT » (à confirmer)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Micropython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Lopy4  Prise en main</dc:title>
  <dc:creator>jacques chambon</dc:creator>
  <cp:lastModifiedBy>jacques chambon</cp:lastModifiedBy>
  <cp:revision>80</cp:revision>
  <dcterms:created xsi:type="dcterms:W3CDTF">2019-04-07T15:53:28Z</dcterms:created>
  <dcterms:modified xsi:type="dcterms:W3CDTF">2019-04-11T09:04:00Z</dcterms:modified>
</cp:coreProperties>
</file>